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15"/>
  </p:notesMasterIdLst>
  <p:sldIdLst>
    <p:sldId id="2147374693" r:id="rId5"/>
    <p:sldId id="2147374741" r:id="rId6"/>
    <p:sldId id="2147374740" r:id="rId7"/>
    <p:sldId id="2147374735" r:id="rId8"/>
    <p:sldId id="2147374739" r:id="rId9"/>
    <p:sldId id="2147374745" r:id="rId10"/>
    <p:sldId id="2147374747" r:id="rId11"/>
    <p:sldId id="2147374746" r:id="rId12"/>
    <p:sldId id="2147374748" r:id="rId13"/>
    <p:sldId id="2147374743" r:id="rId14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BBS, Harry" initials="GH" lastIdx="10" clrIdx="0">
    <p:extLst>
      <p:ext uri="{19B8F6BF-5375-455C-9EA6-DF929625EA0E}">
        <p15:presenceInfo xmlns:p15="http://schemas.microsoft.com/office/powerpoint/2012/main" userId="S::gibbsh@who.int::5b9f1c1a-2382-4b5b-a3ee-6dd205d4b259" providerId="AD"/>
      </p:ext>
    </p:extLst>
  </p:cmAuthor>
  <p:cmAuthor id="2" name="DEMBECH, Matteo" initials="DM" lastIdx="2" clrIdx="1">
    <p:extLst>
      <p:ext uri="{19B8F6BF-5375-455C-9EA6-DF929625EA0E}">
        <p15:presenceInfo xmlns:p15="http://schemas.microsoft.com/office/powerpoint/2012/main" userId="S::dembechm@who.int::9a0cb9a4-65e4-4391-8e67-86d57e2143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55D"/>
    <a:srgbClr val="8F70AE"/>
    <a:srgbClr val="B16BB3"/>
    <a:srgbClr val="42423E"/>
    <a:srgbClr val="333E6B"/>
    <a:srgbClr val="5B9BD5"/>
    <a:srgbClr val="ED7D31"/>
    <a:srgbClr val="A5A5A5"/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E91B06-0FDA-4641-93E9-62400B3D1704}" v="112" dt="2023-12-11T23:14:54.117"/>
    <p1510:client id="{AD144DE1-6956-4F67-85DB-D9F80D76B3E0}" v="17" dt="2023-12-11T06:55:32.042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Counahan" userId="c3e00abc14736780" providerId="LiveId" clId="{AD144DE1-6956-4F67-85DB-D9F80D76B3E0}"/>
    <pc:docChg chg="undo custSel addSld delSld modSld sldOrd modNotesMaster">
      <pc:chgData name="Megan Counahan" userId="c3e00abc14736780" providerId="LiveId" clId="{AD144DE1-6956-4F67-85DB-D9F80D76B3E0}" dt="2023-12-11T06:57:34.365" v="1574" actId="11529"/>
      <pc:docMkLst>
        <pc:docMk/>
      </pc:docMkLst>
      <pc:sldChg chg="delSp modSp mod">
        <pc:chgData name="Megan Counahan" userId="c3e00abc14736780" providerId="LiveId" clId="{AD144DE1-6956-4F67-85DB-D9F80D76B3E0}" dt="2023-12-11T05:34:37.515" v="1121" actId="255"/>
        <pc:sldMkLst>
          <pc:docMk/>
          <pc:sldMk cId="1846458809" sldId="2147374693"/>
        </pc:sldMkLst>
        <pc:spChg chg="mod">
          <ac:chgData name="Megan Counahan" userId="c3e00abc14736780" providerId="LiveId" clId="{AD144DE1-6956-4F67-85DB-D9F80D76B3E0}" dt="2023-12-11T05:34:37.515" v="1121" actId="255"/>
          <ac:spMkLst>
            <pc:docMk/>
            <pc:sldMk cId="1846458809" sldId="2147374693"/>
            <ac:spMk id="2" creationId="{EDD94925-4799-4BE6-AEF2-89E746F25788}"/>
          </ac:spMkLst>
        </pc:spChg>
        <pc:spChg chg="del">
          <ac:chgData name="Megan Counahan" userId="c3e00abc14736780" providerId="LiveId" clId="{AD144DE1-6956-4F67-85DB-D9F80D76B3E0}" dt="2023-12-06T01:54:04.128" v="4" actId="478"/>
          <ac:spMkLst>
            <pc:docMk/>
            <pc:sldMk cId="1846458809" sldId="2147374693"/>
            <ac:spMk id="4" creationId="{F1C8EAB2-6E94-8CCC-FE12-F2259ABE34B7}"/>
          </ac:spMkLst>
        </pc:spChg>
      </pc:sldChg>
      <pc:sldChg chg="modSp del mod">
        <pc:chgData name="Megan Counahan" userId="c3e00abc14736780" providerId="LiveId" clId="{AD144DE1-6956-4F67-85DB-D9F80D76B3E0}" dt="2023-12-07T02:12:01.573" v="180" actId="47"/>
        <pc:sldMkLst>
          <pc:docMk/>
          <pc:sldMk cId="2156049895" sldId="2147374736"/>
        </pc:sldMkLst>
        <pc:spChg chg="mod">
          <ac:chgData name="Megan Counahan" userId="c3e00abc14736780" providerId="LiveId" clId="{AD144DE1-6956-4F67-85DB-D9F80D76B3E0}" dt="2023-12-06T01:54:43.593" v="15" actId="5793"/>
          <ac:spMkLst>
            <pc:docMk/>
            <pc:sldMk cId="2156049895" sldId="2147374736"/>
            <ac:spMk id="2" creationId="{642D303D-FEC2-EC43-75D5-B37A2A5B5556}"/>
          </ac:spMkLst>
        </pc:spChg>
        <pc:spChg chg="mod">
          <ac:chgData name="Megan Counahan" userId="c3e00abc14736780" providerId="LiveId" clId="{AD144DE1-6956-4F67-85DB-D9F80D76B3E0}" dt="2023-12-06T02:03:11.008" v="170" actId="6549"/>
          <ac:spMkLst>
            <pc:docMk/>
            <pc:sldMk cId="2156049895" sldId="2147374736"/>
            <ac:spMk id="3" creationId="{236C52BB-CE02-13DE-D292-CED677D933CE}"/>
          </ac:spMkLst>
        </pc:spChg>
      </pc:sldChg>
      <pc:sldChg chg="modSp mod ord">
        <pc:chgData name="Megan Counahan" userId="c3e00abc14736780" providerId="LiveId" clId="{AD144DE1-6956-4F67-85DB-D9F80D76B3E0}" dt="2023-12-11T05:50:26.492" v="1534" actId="14100"/>
        <pc:sldMkLst>
          <pc:docMk/>
          <pc:sldMk cId="1720398587" sldId="2147374739"/>
        </pc:sldMkLst>
        <pc:spChg chg="mod">
          <ac:chgData name="Megan Counahan" userId="c3e00abc14736780" providerId="LiveId" clId="{AD144DE1-6956-4F67-85DB-D9F80D76B3E0}" dt="2023-12-11T05:50:26.492" v="1534" actId="14100"/>
          <ac:spMkLst>
            <pc:docMk/>
            <pc:sldMk cId="1720398587" sldId="2147374739"/>
            <ac:spMk id="3" creationId="{8A40E5D2-24D8-D300-68CF-8F232D13244C}"/>
          </ac:spMkLst>
        </pc:spChg>
        <pc:spChg chg="mod">
          <ac:chgData name="Megan Counahan" userId="c3e00abc14736780" providerId="LiveId" clId="{AD144DE1-6956-4F67-85DB-D9F80D76B3E0}" dt="2023-12-08T02:50:24.750" v="208" actId="20577"/>
          <ac:spMkLst>
            <pc:docMk/>
            <pc:sldMk cId="1720398587" sldId="2147374739"/>
            <ac:spMk id="53" creationId="{4AD0772B-0DA1-8576-57D7-8CA0E56E24BB}"/>
          </ac:spMkLst>
        </pc:spChg>
      </pc:sldChg>
      <pc:sldChg chg="modSp new del mod">
        <pc:chgData name="Megan Counahan" userId="c3e00abc14736780" providerId="LiveId" clId="{AD144DE1-6956-4F67-85DB-D9F80D76B3E0}" dt="2023-12-07T02:12:04.497" v="181" actId="47"/>
        <pc:sldMkLst>
          <pc:docMk/>
          <pc:sldMk cId="2498389953" sldId="2147374740"/>
        </pc:sldMkLst>
        <pc:spChg chg="mod">
          <ac:chgData name="Megan Counahan" userId="c3e00abc14736780" providerId="LiveId" clId="{AD144DE1-6956-4F67-85DB-D9F80D76B3E0}" dt="2023-12-06T02:04:36.393" v="178" actId="255"/>
          <ac:spMkLst>
            <pc:docMk/>
            <pc:sldMk cId="2498389953" sldId="2147374740"/>
            <ac:spMk id="2" creationId="{EC58EE83-229F-ABF4-CC02-9287B61198C0}"/>
          </ac:spMkLst>
        </pc:spChg>
        <pc:spChg chg="mod">
          <ac:chgData name="Megan Counahan" userId="c3e00abc14736780" providerId="LiveId" clId="{AD144DE1-6956-4F67-85DB-D9F80D76B3E0}" dt="2023-12-06T02:05:06.803" v="179"/>
          <ac:spMkLst>
            <pc:docMk/>
            <pc:sldMk cId="2498389953" sldId="2147374740"/>
            <ac:spMk id="3" creationId="{3713900C-EDDD-A46C-7961-3943FCF542DC}"/>
          </ac:spMkLst>
        </pc:spChg>
      </pc:sldChg>
      <pc:sldChg chg="addSp delSp modSp new mod ord setBg modClrScheme delDesignElem chgLayout">
        <pc:chgData name="Megan Counahan" userId="c3e00abc14736780" providerId="LiveId" clId="{AD144DE1-6956-4F67-85DB-D9F80D76B3E0}" dt="2023-12-11T05:47:51.306" v="1510" actId="2711"/>
        <pc:sldMkLst>
          <pc:docMk/>
          <pc:sldMk cId="3574157767" sldId="2147374740"/>
        </pc:sldMkLst>
        <pc:spChg chg="add del">
          <ac:chgData name="Megan Counahan" userId="c3e00abc14736780" providerId="LiveId" clId="{AD144DE1-6956-4F67-85DB-D9F80D76B3E0}" dt="2023-12-11T05:39:32.748" v="1227" actId="26606"/>
          <ac:spMkLst>
            <pc:docMk/>
            <pc:sldMk cId="3574157767" sldId="2147374740"/>
            <ac:spMk id="2" creationId="{8B21C32F-7DEC-2C53-E5A8-EB658082D28D}"/>
          </ac:spMkLst>
        </pc:spChg>
        <pc:spChg chg="add del mod">
          <ac:chgData name="Megan Counahan" userId="c3e00abc14736780" providerId="LiveId" clId="{AD144DE1-6956-4F67-85DB-D9F80D76B3E0}" dt="2023-12-11T05:40:36.918" v="1241" actId="478"/>
          <ac:spMkLst>
            <pc:docMk/>
            <pc:sldMk cId="3574157767" sldId="2147374740"/>
            <ac:spMk id="2" creationId="{CF7FA158-A6B3-AEB2-B869-631F18276A1C}"/>
          </ac:spMkLst>
        </pc:spChg>
        <pc:spChg chg="add del mod">
          <ac:chgData name="Megan Counahan" userId="c3e00abc14736780" providerId="LiveId" clId="{AD144DE1-6956-4F67-85DB-D9F80D76B3E0}" dt="2023-12-11T05:40:41.661" v="1242" actId="478"/>
          <ac:spMkLst>
            <pc:docMk/>
            <pc:sldMk cId="3574157767" sldId="2147374740"/>
            <ac:spMk id="4" creationId="{7C6B0D3B-23F9-69B2-3A29-A14BA167D345}"/>
          </ac:spMkLst>
        </pc:spChg>
        <pc:spChg chg="add mod">
          <ac:chgData name="Megan Counahan" userId="c3e00abc14736780" providerId="LiveId" clId="{AD144DE1-6956-4F67-85DB-D9F80D76B3E0}" dt="2023-12-11T05:47:51.306" v="1510" actId="2711"/>
          <ac:spMkLst>
            <pc:docMk/>
            <pc:sldMk cId="3574157767" sldId="2147374740"/>
            <ac:spMk id="5" creationId="{270CF559-1739-743A-C131-6214DBFD49F3}"/>
          </ac:spMkLst>
        </pc:spChg>
        <pc:spChg chg="add">
          <ac:chgData name="Megan Counahan" userId="c3e00abc14736780" providerId="LiveId" clId="{AD144DE1-6956-4F67-85DB-D9F80D76B3E0}" dt="2023-12-11T05:47:30.306" v="1508" actId="26606"/>
          <ac:spMkLst>
            <pc:docMk/>
            <pc:sldMk cId="3574157767" sldId="2147374740"/>
            <ac:spMk id="6" creationId="{16B5901C-76FD-E0D5-30FC-7354ABE33708}"/>
          </ac:spMkLst>
        </pc:spChg>
        <pc:spChg chg="add del">
          <ac:chgData name="Megan Counahan" userId="c3e00abc14736780" providerId="LiveId" clId="{AD144DE1-6956-4F67-85DB-D9F80D76B3E0}" dt="2023-12-11T05:39:32.748" v="1227" actId="26606"/>
          <ac:spMkLst>
            <pc:docMk/>
            <pc:sldMk cId="3574157767" sldId="2147374740"/>
            <ac:spMk id="7" creationId="{FFD48BC7-DC40-47DE-87EE-9F4B6ECB9ABB}"/>
          </ac:spMkLst>
        </pc:spChg>
        <pc:spChg chg="add del">
          <ac:chgData name="Megan Counahan" userId="c3e00abc14736780" providerId="LiveId" clId="{AD144DE1-6956-4F67-85DB-D9F80D76B3E0}" dt="2023-12-11T05:47:30.306" v="1508" actId="26606"/>
          <ac:spMkLst>
            <pc:docMk/>
            <pc:sldMk cId="3574157767" sldId="2147374740"/>
            <ac:spMk id="8" creationId="{DBF61EA3-B236-439E-9C0B-340980D56BEE}"/>
          </ac:spMkLst>
        </pc:spChg>
        <pc:spChg chg="add del">
          <ac:chgData name="Megan Counahan" userId="c3e00abc14736780" providerId="LiveId" clId="{AD144DE1-6956-4F67-85DB-D9F80D76B3E0}" dt="2023-12-11T05:39:32.748" v="1227" actId="26606"/>
          <ac:spMkLst>
            <pc:docMk/>
            <pc:sldMk cId="3574157767" sldId="2147374740"/>
            <ac:spMk id="9" creationId="{E502BBC7-2C76-46F3-BC24-5985BC13DB88}"/>
          </ac:spMkLst>
        </pc:spChg>
        <pc:spChg chg="add del">
          <ac:chgData name="Megan Counahan" userId="c3e00abc14736780" providerId="LiveId" clId="{AD144DE1-6956-4F67-85DB-D9F80D76B3E0}" dt="2023-12-11T05:39:32.748" v="1227" actId="26606"/>
          <ac:spMkLst>
            <pc:docMk/>
            <pc:sldMk cId="3574157767" sldId="2147374740"/>
            <ac:spMk id="11" creationId="{C7F28D52-2A5F-4D23-81AE-7CB8B591C7AF}"/>
          </ac:spMkLst>
        </pc:spChg>
        <pc:spChg chg="add del">
          <ac:chgData name="Megan Counahan" userId="c3e00abc14736780" providerId="LiveId" clId="{AD144DE1-6956-4F67-85DB-D9F80D76B3E0}" dt="2023-12-11T05:39:32.748" v="1227" actId="26606"/>
          <ac:spMkLst>
            <pc:docMk/>
            <pc:sldMk cId="3574157767" sldId="2147374740"/>
            <ac:spMk id="13" creationId="{3629484E-3792-4B3D-89AD-7C8A1ED0E0D4}"/>
          </ac:spMkLst>
        </pc:spChg>
        <pc:spChg chg="add del">
          <ac:chgData name="Megan Counahan" userId="c3e00abc14736780" providerId="LiveId" clId="{AD144DE1-6956-4F67-85DB-D9F80D76B3E0}" dt="2023-12-11T05:40:45.099" v="1243" actId="700"/>
          <ac:spMkLst>
            <pc:docMk/>
            <pc:sldMk cId="3574157767" sldId="2147374740"/>
            <ac:spMk id="15" creationId="{B0EE8A42-107A-4D4C-8D56-BBAE95C7FC0D}"/>
          </ac:spMkLst>
        </pc:spChg>
        <pc:spChg chg="add del">
          <ac:chgData name="Megan Counahan" userId="c3e00abc14736780" providerId="LiveId" clId="{AD144DE1-6956-4F67-85DB-D9F80D76B3E0}" dt="2023-12-11T05:40:45.099" v="1243" actId="700"/>
          <ac:spMkLst>
            <pc:docMk/>
            <pc:sldMk cId="3574157767" sldId="2147374740"/>
            <ac:spMk id="16" creationId="{A7895A40-19A4-42D6-9D30-DBC1E8002635}"/>
          </ac:spMkLst>
        </pc:spChg>
        <pc:spChg chg="add del">
          <ac:chgData name="Megan Counahan" userId="c3e00abc14736780" providerId="LiveId" clId="{AD144DE1-6956-4F67-85DB-D9F80D76B3E0}" dt="2023-12-11T05:40:45.099" v="1243" actId="700"/>
          <ac:spMkLst>
            <pc:docMk/>
            <pc:sldMk cId="3574157767" sldId="2147374740"/>
            <ac:spMk id="17" creationId="{02F429C4-ABC9-46FC-818A-B5429CDE4A96}"/>
          </ac:spMkLst>
        </pc:spChg>
        <pc:spChg chg="add del">
          <ac:chgData name="Megan Counahan" userId="c3e00abc14736780" providerId="LiveId" clId="{AD144DE1-6956-4F67-85DB-D9F80D76B3E0}" dt="2023-12-11T05:40:45.099" v="1243" actId="700"/>
          <ac:spMkLst>
            <pc:docMk/>
            <pc:sldMk cId="3574157767" sldId="2147374740"/>
            <ac:spMk id="18" creationId="{2CEF98E4-3709-4952-8F42-2305CCE34FA3}"/>
          </ac:spMkLst>
        </pc:spChg>
        <pc:spChg chg="add del">
          <ac:chgData name="Megan Counahan" userId="c3e00abc14736780" providerId="LiveId" clId="{AD144DE1-6956-4F67-85DB-D9F80D76B3E0}" dt="2023-12-11T05:40:45.099" v="1243" actId="700"/>
          <ac:spMkLst>
            <pc:docMk/>
            <pc:sldMk cId="3574157767" sldId="2147374740"/>
            <ac:spMk id="19" creationId="{F10BCCF5-D685-47FF-B675-647EAEB72C8E}"/>
          </ac:spMkLst>
        </pc:spChg>
        <pc:spChg chg="add del mod replId">
          <ac:chgData name="Megan Counahan" userId="c3e00abc14736780" providerId="LiveId" clId="{AD144DE1-6956-4F67-85DB-D9F80D76B3E0}" dt="2023-12-11T05:39:32.752" v="1229" actId="26606"/>
          <ac:spMkLst>
            <pc:docMk/>
            <pc:sldMk cId="3574157767" sldId="2147374740"/>
            <ac:spMk id="20" creationId="{43C78CCA-99CA-87FC-9BFC-304842615598}"/>
          </ac:spMkLst>
        </pc:spChg>
        <pc:spChg chg="add del">
          <ac:chgData name="Megan Counahan" userId="c3e00abc14736780" providerId="LiveId" clId="{AD144DE1-6956-4F67-85DB-D9F80D76B3E0}" dt="2023-12-11T05:47:30.306" v="1508" actId="26606"/>
          <ac:spMkLst>
            <pc:docMk/>
            <pc:sldMk cId="3574157767" sldId="2147374740"/>
            <ac:spMk id="21" creationId="{E659831F-0D9A-4C63-9EBB-8435B85A440F}"/>
          </ac:spMkLst>
        </pc:spChg>
        <pc:spChg chg="add del mod replId">
          <ac:chgData name="Megan Counahan" userId="c3e00abc14736780" providerId="LiveId" clId="{AD144DE1-6956-4F67-85DB-D9F80D76B3E0}" dt="2023-12-11T05:41:06.232" v="1247" actId="26606"/>
          <ac:spMkLst>
            <pc:docMk/>
            <pc:sldMk cId="3574157767" sldId="2147374740"/>
            <ac:spMk id="22" creationId="{CDE3F016-E15A-07D9-33EE-F52236E41AEA}"/>
          </ac:spMkLst>
        </pc:spChg>
        <pc:spChg chg="add del mod replId">
          <ac:chgData name="Megan Counahan" userId="c3e00abc14736780" providerId="LiveId" clId="{AD144DE1-6956-4F67-85DB-D9F80D76B3E0}" dt="2023-12-11T05:41:06.232" v="1247" actId="26606"/>
          <ac:spMkLst>
            <pc:docMk/>
            <pc:sldMk cId="3574157767" sldId="2147374740"/>
            <ac:spMk id="23" creationId="{6578CD6E-3819-DB1D-68CC-40DCC35608B9}"/>
          </ac:spMkLst>
        </pc:spChg>
        <pc:spChg chg="add del mod replId">
          <ac:chgData name="Megan Counahan" userId="c3e00abc14736780" providerId="LiveId" clId="{AD144DE1-6956-4F67-85DB-D9F80D76B3E0}" dt="2023-12-11T05:47:30.306" v="1508" actId="26606"/>
          <ac:spMkLst>
            <pc:docMk/>
            <pc:sldMk cId="3574157767" sldId="2147374740"/>
            <ac:spMk id="23" creationId="{7BEF7CB6-8B8F-8F50-8450-A6554D7081BE}"/>
          </ac:spMkLst>
        </pc:spChg>
        <pc:spChg chg="add del mod replId">
          <ac:chgData name="Megan Counahan" userId="c3e00abc14736780" providerId="LiveId" clId="{AD144DE1-6956-4F67-85DB-D9F80D76B3E0}" dt="2023-12-11T05:47:30.306" v="1508" actId="26606"/>
          <ac:spMkLst>
            <pc:docMk/>
            <pc:sldMk cId="3574157767" sldId="2147374740"/>
            <ac:spMk id="24" creationId="{C720C4D3-C57B-B24D-DFB1-6851AD81A27A}"/>
          </ac:spMkLst>
        </pc:spChg>
        <pc:spChg chg="add">
          <ac:chgData name="Megan Counahan" userId="c3e00abc14736780" providerId="LiveId" clId="{AD144DE1-6956-4F67-85DB-D9F80D76B3E0}" dt="2023-12-11T05:47:30.306" v="1508" actId="26606"/>
          <ac:spMkLst>
            <pc:docMk/>
            <pc:sldMk cId="3574157767" sldId="2147374740"/>
            <ac:spMk id="26" creationId="{100EDD19-6802-4EC3-95CE-CFFAB042CFD6}"/>
          </ac:spMkLst>
        </pc:spChg>
        <pc:spChg chg="add">
          <ac:chgData name="Megan Counahan" userId="c3e00abc14736780" providerId="LiveId" clId="{AD144DE1-6956-4F67-85DB-D9F80D76B3E0}" dt="2023-12-11T05:47:30.306" v="1508" actId="26606"/>
          <ac:spMkLst>
            <pc:docMk/>
            <pc:sldMk cId="3574157767" sldId="2147374740"/>
            <ac:spMk id="28" creationId="{DB17E863-922E-4C26-BD64-E8FD41D28661}"/>
          </ac:spMkLst>
        </pc:spChg>
        <pc:grpChg chg="add del">
          <ac:chgData name="Megan Counahan" userId="c3e00abc14736780" providerId="LiveId" clId="{AD144DE1-6956-4F67-85DB-D9F80D76B3E0}" dt="2023-12-11T05:47:30.306" v="1508" actId="26606"/>
          <ac:grpSpMkLst>
            <pc:docMk/>
            <pc:sldMk cId="3574157767" sldId="2147374740"/>
            <ac:grpSpMk id="10" creationId="{28FAF094-D087-493F-8DF9-A486C2D6BBAA}"/>
          </ac:grpSpMkLst>
        </pc:grpChg>
      </pc:sldChg>
      <pc:sldChg chg="addSp delSp modSp new mod setBg">
        <pc:chgData name="Megan Counahan" userId="c3e00abc14736780" providerId="LiveId" clId="{AD144DE1-6956-4F67-85DB-D9F80D76B3E0}" dt="2023-12-11T05:42:11.792" v="1284" actId="255"/>
        <pc:sldMkLst>
          <pc:docMk/>
          <pc:sldMk cId="436213870" sldId="2147374741"/>
        </pc:sldMkLst>
        <pc:spChg chg="add del mod">
          <ac:chgData name="Megan Counahan" userId="c3e00abc14736780" providerId="LiveId" clId="{AD144DE1-6956-4F67-85DB-D9F80D76B3E0}" dt="2023-12-11T05:41:51.043" v="1278" actId="478"/>
          <ac:spMkLst>
            <pc:docMk/>
            <pc:sldMk cId="436213870" sldId="2147374741"/>
            <ac:spMk id="2" creationId="{E8B829F9-C717-85F2-790C-9BB476A0AECA}"/>
          </ac:spMkLst>
        </pc:spChg>
        <pc:spChg chg="add mod">
          <ac:chgData name="Megan Counahan" userId="c3e00abc14736780" providerId="LiveId" clId="{AD144DE1-6956-4F67-85DB-D9F80D76B3E0}" dt="2023-12-11T05:34:16.334" v="1118" actId="27636"/>
          <ac:spMkLst>
            <pc:docMk/>
            <pc:sldMk cId="436213870" sldId="2147374741"/>
            <ac:spMk id="3" creationId="{A6233F9E-FEE0-5E56-CDFF-9DF192FD3396}"/>
          </ac:spMkLst>
        </pc:spChg>
        <pc:spChg chg="del mod replId">
          <ac:chgData name="Megan Counahan" userId="c3e00abc14736780" providerId="LiveId" clId="{AD144DE1-6956-4F67-85DB-D9F80D76B3E0}" dt="2023-12-11T05:22:20.313" v="884" actId="26606"/>
          <ac:spMkLst>
            <pc:docMk/>
            <pc:sldMk cId="436213870" sldId="2147374741"/>
            <ac:spMk id="5" creationId="{A0F265E2-CEE0-8E65-2052-430A7776B899}"/>
          </ac:spMkLst>
        </pc:spChg>
        <pc:spChg chg="del mod replId">
          <ac:chgData name="Megan Counahan" userId="c3e00abc14736780" providerId="LiveId" clId="{AD144DE1-6956-4F67-85DB-D9F80D76B3E0}" dt="2023-12-11T05:22:20.313" v="884" actId="26606"/>
          <ac:spMkLst>
            <pc:docMk/>
            <pc:sldMk cId="436213870" sldId="2147374741"/>
            <ac:spMk id="6" creationId="{2897D50F-616C-9D8B-37F3-F646DAD655C3}"/>
          </ac:spMkLst>
        </pc:spChg>
        <pc:spChg chg="add del mod">
          <ac:chgData name="Megan Counahan" userId="c3e00abc14736780" providerId="LiveId" clId="{AD144DE1-6956-4F67-85DB-D9F80D76B3E0}" dt="2023-12-11T05:41:54.704" v="1280" actId="478"/>
          <ac:spMkLst>
            <pc:docMk/>
            <pc:sldMk cId="436213870" sldId="2147374741"/>
            <ac:spMk id="7" creationId="{A818264B-03DA-10BF-FE5D-78E96EFDA31D}"/>
          </ac:spMkLst>
        </pc:spChg>
        <pc:spChg chg="add">
          <ac:chgData name="Megan Counahan" userId="c3e00abc14736780" providerId="LiveId" clId="{AD144DE1-6956-4F67-85DB-D9F80D76B3E0}" dt="2023-12-11T05:22:20.313" v="884" actId="26606"/>
          <ac:spMkLst>
            <pc:docMk/>
            <pc:sldMk cId="436213870" sldId="2147374741"/>
            <ac:spMk id="8" creationId="{1BB867FF-FC45-48F7-8104-F89BE54909F1}"/>
          </ac:spMkLst>
        </pc:spChg>
        <pc:spChg chg="add mod">
          <ac:chgData name="Megan Counahan" userId="c3e00abc14736780" providerId="LiveId" clId="{AD144DE1-6956-4F67-85DB-D9F80D76B3E0}" dt="2023-12-11T05:42:11.792" v="1284" actId="255"/>
          <ac:spMkLst>
            <pc:docMk/>
            <pc:sldMk cId="436213870" sldId="2147374741"/>
            <ac:spMk id="9" creationId="{A8C5493A-2565-0B74-D9FB-1FAB27ED6989}"/>
          </ac:spMkLst>
        </pc:spChg>
        <pc:spChg chg="add">
          <ac:chgData name="Megan Counahan" userId="c3e00abc14736780" providerId="LiveId" clId="{AD144DE1-6956-4F67-85DB-D9F80D76B3E0}" dt="2023-12-11T05:22:20.313" v="884" actId="26606"/>
          <ac:spMkLst>
            <pc:docMk/>
            <pc:sldMk cId="436213870" sldId="2147374741"/>
            <ac:spMk id="10" creationId="{8BB56887-D0D5-4F0C-9E19-7247EB83C8B7}"/>
          </ac:spMkLst>
        </pc:spChg>
        <pc:spChg chg="add">
          <ac:chgData name="Megan Counahan" userId="c3e00abc14736780" providerId="LiveId" clId="{AD144DE1-6956-4F67-85DB-D9F80D76B3E0}" dt="2023-12-11T05:22:20.313" v="884" actId="26606"/>
          <ac:spMkLst>
            <pc:docMk/>
            <pc:sldMk cId="436213870" sldId="2147374741"/>
            <ac:spMk id="12" creationId="{081E4A58-353D-44AE-B2FC-2A74E2E400F7}"/>
          </ac:spMkLst>
        </pc:spChg>
      </pc:sldChg>
      <pc:sldChg chg="add del">
        <pc:chgData name="Megan Counahan" userId="c3e00abc14736780" providerId="LiveId" clId="{AD144DE1-6956-4F67-85DB-D9F80D76B3E0}" dt="2023-12-08T03:57:57.164" v="671" actId="47"/>
        <pc:sldMkLst>
          <pc:docMk/>
          <pc:sldMk cId="2606148042" sldId="2147374741"/>
        </pc:sldMkLst>
      </pc:sldChg>
      <pc:sldChg chg="new del">
        <pc:chgData name="Megan Counahan" userId="c3e00abc14736780" providerId="LiveId" clId="{AD144DE1-6956-4F67-85DB-D9F80D76B3E0}" dt="2023-12-08T03:57:52.422" v="670" actId="47"/>
        <pc:sldMkLst>
          <pc:docMk/>
          <pc:sldMk cId="1360934156" sldId="2147374742"/>
        </pc:sldMkLst>
      </pc:sldChg>
      <pc:sldChg chg="addSp add mod ord">
        <pc:chgData name="Megan Counahan" userId="c3e00abc14736780" providerId="LiveId" clId="{AD144DE1-6956-4F67-85DB-D9F80D76B3E0}" dt="2023-12-11T06:57:34.365" v="1574" actId="11529"/>
        <pc:sldMkLst>
          <pc:docMk/>
          <pc:sldMk cId="1654985442" sldId="2147374742"/>
        </pc:sldMkLst>
        <pc:spChg chg="add">
          <ac:chgData name="Megan Counahan" userId="c3e00abc14736780" providerId="LiveId" clId="{AD144DE1-6956-4F67-85DB-D9F80D76B3E0}" dt="2023-12-11T06:57:34.365" v="1574" actId="11529"/>
          <ac:spMkLst>
            <pc:docMk/>
            <pc:sldMk cId="1654985442" sldId="2147374742"/>
            <ac:spMk id="2" creationId="{F274702C-953F-EA0C-D009-E2C62A99A07D}"/>
          </ac:spMkLst>
        </pc:spChg>
      </pc:sldChg>
      <pc:sldChg chg="addSp delSp modSp new del mod">
        <pc:chgData name="Megan Counahan" userId="c3e00abc14736780" providerId="LiveId" clId="{AD144DE1-6956-4F67-85DB-D9F80D76B3E0}" dt="2023-12-11T05:48:08.604" v="1511" actId="47"/>
        <pc:sldMkLst>
          <pc:docMk/>
          <pc:sldMk cId="1824970747" sldId="2147374742"/>
        </pc:sldMkLst>
        <pc:spChg chg="del">
          <ac:chgData name="Megan Counahan" userId="c3e00abc14736780" providerId="LiveId" clId="{AD144DE1-6956-4F67-85DB-D9F80D76B3E0}" dt="2023-12-11T05:23:50.883" v="895"/>
          <ac:spMkLst>
            <pc:docMk/>
            <pc:sldMk cId="1824970747" sldId="2147374742"/>
            <ac:spMk id="2" creationId="{72A061D4-F3FB-A601-B529-FDEC6EBEFEE7}"/>
          </ac:spMkLst>
        </pc:spChg>
        <pc:spChg chg="mod">
          <ac:chgData name="Megan Counahan" userId="c3e00abc14736780" providerId="LiveId" clId="{AD144DE1-6956-4F67-85DB-D9F80D76B3E0}" dt="2023-12-11T05:38:32.302" v="1224" actId="14"/>
          <ac:spMkLst>
            <pc:docMk/>
            <pc:sldMk cId="1824970747" sldId="2147374742"/>
            <ac:spMk id="3" creationId="{E815C633-8B31-7020-35FD-6CFCC9BBCAA5}"/>
          </ac:spMkLst>
        </pc:spChg>
        <pc:spChg chg="add mod">
          <ac:chgData name="Megan Counahan" userId="c3e00abc14736780" providerId="LiveId" clId="{AD144DE1-6956-4F67-85DB-D9F80D76B3E0}" dt="2023-12-11T05:34:47.584" v="1122" actId="2711"/>
          <ac:spMkLst>
            <pc:docMk/>
            <pc:sldMk cId="1824970747" sldId="2147374742"/>
            <ac:spMk id="4" creationId="{AD07E8B5-B2CC-2F76-AC65-36B0B7B764AA}"/>
          </ac:spMkLst>
        </pc:spChg>
      </pc:sldChg>
      <pc:sldChg chg="addSp delSp modSp new mod setBg">
        <pc:chgData name="Megan Counahan" userId="c3e00abc14736780" providerId="LiveId" clId="{AD144DE1-6956-4F67-85DB-D9F80D76B3E0}" dt="2023-12-11T06:56:31.891" v="1573" actId="1076"/>
        <pc:sldMkLst>
          <pc:docMk/>
          <pc:sldMk cId="3611131329" sldId="2147374743"/>
        </pc:sldMkLst>
        <pc:spChg chg="del">
          <ac:chgData name="Megan Counahan" userId="c3e00abc14736780" providerId="LiveId" clId="{AD144DE1-6956-4F67-85DB-D9F80D76B3E0}" dt="2023-12-11T05:54:36.115" v="1553" actId="478"/>
          <ac:spMkLst>
            <pc:docMk/>
            <pc:sldMk cId="3611131329" sldId="2147374743"/>
            <ac:spMk id="2" creationId="{4BDE70A7-9994-A4D6-48E2-29DFA13698FB}"/>
          </ac:spMkLst>
        </pc:spChg>
        <pc:spChg chg="add del mod ord">
          <ac:chgData name="Megan Counahan" userId="c3e00abc14736780" providerId="LiveId" clId="{AD144DE1-6956-4F67-85DB-D9F80D76B3E0}" dt="2023-12-11T06:55:44.185" v="1568" actId="478"/>
          <ac:spMkLst>
            <pc:docMk/>
            <pc:sldMk cId="3611131329" sldId="2147374743"/>
            <ac:spMk id="5" creationId="{BBBEB368-2A20-34D7-CC0B-A87B9D85D64D}"/>
          </ac:spMkLst>
        </pc:spChg>
        <pc:picChg chg="add mod modCrop">
          <ac:chgData name="Megan Counahan" userId="c3e00abc14736780" providerId="LiveId" clId="{AD144DE1-6956-4F67-85DB-D9F80D76B3E0}" dt="2023-12-11T06:56:31.891" v="1573" actId="1076"/>
          <ac:picMkLst>
            <pc:docMk/>
            <pc:sldMk cId="3611131329" sldId="2147374743"/>
            <ac:picMk id="2" creationId="{F2A7D5BE-4CE7-1AB6-4F64-0EF8ACE10C58}"/>
          </ac:picMkLst>
        </pc:picChg>
        <pc:picChg chg="add del mod">
          <ac:chgData name="Megan Counahan" userId="c3e00abc14736780" providerId="LiveId" clId="{AD144DE1-6956-4F67-85DB-D9F80D76B3E0}" dt="2023-12-11T05:54:20.660" v="1549" actId="478"/>
          <ac:picMkLst>
            <pc:docMk/>
            <pc:sldMk cId="3611131329" sldId="2147374743"/>
            <ac:picMk id="3" creationId="{AE7D7120-661D-0430-0722-0985268BEECD}"/>
          </ac:picMkLst>
        </pc:picChg>
        <pc:picChg chg="add mod">
          <ac:chgData name="Megan Counahan" userId="c3e00abc14736780" providerId="LiveId" clId="{AD144DE1-6956-4F67-85DB-D9F80D76B3E0}" dt="2023-12-11T06:55:13.935" v="1565" actId="1076"/>
          <ac:picMkLst>
            <pc:docMk/>
            <pc:sldMk cId="3611131329" sldId="2147374743"/>
            <ac:picMk id="4" creationId="{A5967B54-30AE-D356-B6EA-BBB70C42474F}"/>
          </ac:picMkLst>
        </pc:picChg>
      </pc:sldChg>
    </pc:docChg>
  </pc:docChgLst>
  <pc:docChgLst>
    <pc:chgData name="Megan Counahan" userId="c3e00abc14736780" providerId="LiveId" clId="{47E91B06-0FDA-4641-93E9-62400B3D1704}"/>
    <pc:docChg chg="undo redo custSel addSld delSld modSld sldOrd">
      <pc:chgData name="Megan Counahan" userId="c3e00abc14736780" providerId="LiveId" clId="{47E91B06-0FDA-4641-93E9-62400B3D1704}" dt="2023-12-11T23:16:57.298" v="619" actId="207"/>
      <pc:docMkLst>
        <pc:docMk/>
      </pc:docMkLst>
      <pc:sldChg chg="modAnim">
        <pc:chgData name="Megan Counahan" userId="c3e00abc14736780" providerId="LiveId" clId="{47E91B06-0FDA-4641-93E9-62400B3D1704}" dt="2023-12-11T23:02:51.060" v="358"/>
        <pc:sldMkLst>
          <pc:docMk/>
          <pc:sldMk cId="1846458809" sldId="2147374693"/>
        </pc:sldMkLst>
      </pc:sldChg>
      <pc:sldChg chg="addSp delSp modSp mod">
        <pc:chgData name="Megan Counahan" userId="c3e00abc14736780" providerId="LiveId" clId="{47E91B06-0FDA-4641-93E9-62400B3D1704}" dt="2023-12-11T23:07:30.176" v="415" actId="26606"/>
        <pc:sldMkLst>
          <pc:docMk/>
          <pc:sldMk cId="12352477" sldId="2147374735"/>
        </pc:sldMkLst>
        <pc:spChg chg="add del">
          <ac:chgData name="Megan Counahan" userId="c3e00abc14736780" providerId="LiveId" clId="{47E91B06-0FDA-4641-93E9-62400B3D1704}" dt="2023-12-11T23:07:30.176" v="415" actId="26606"/>
          <ac:spMkLst>
            <pc:docMk/>
            <pc:sldMk cId="12352477" sldId="2147374735"/>
            <ac:spMk id="29" creationId="{86FF76B9-219D-4469-AF87-0236D29032F1}"/>
          </ac:spMkLst>
        </pc:spChg>
        <pc:spChg chg="add del">
          <ac:chgData name="Megan Counahan" userId="c3e00abc14736780" providerId="LiveId" clId="{47E91B06-0FDA-4641-93E9-62400B3D1704}" dt="2023-12-11T23:07:30.176" v="415" actId="26606"/>
          <ac:spMkLst>
            <pc:docMk/>
            <pc:sldMk cId="12352477" sldId="2147374735"/>
            <ac:spMk id="35" creationId="{2E80C965-DB6D-4F81-9E9E-B027384D0BD6}"/>
          </ac:spMkLst>
        </pc:spChg>
        <pc:spChg chg="add del">
          <ac:chgData name="Megan Counahan" userId="c3e00abc14736780" providerId="LiveId" clId="{47E91B06-0FDA-4641-93E9-62400B3D1704}" dt="2023-12-11T23:07:30.176" v="415" actId="26606"/>
          <ac:spMkLst>
            <pc:docMk/>
            <pc:sldMk cId="12352477" sldId="2147374735"/>
            <ac:spMk id="37" creationId="{633C5E46-DAC5-4661-9C87-22B08E2A512F}"/>
          </ac:spMkLst>
        </pc:spChg>
        <pc:spChg chg="add del">
          <ac:chgData name="Megan Counahan" userId="c3e00abc14736780" providerId="LiveId" clId="{47E91B06-0FDA-4641-93E9-62400B3D1704}" dt="2023-12-11T23:07:30.176" v="415" actId="26606"/>
          <ac:spMkLst>
            <pc:docMk/>
            <pc:sldMk cId="12352477" sldId="2147374735"/>
            <ac:spMk id="42" creationId="{69D184B2-2226-4E31-BCCB-444330767440}"/>
          </ac:spMkLst>
        </pc:spChg>
        <pc:spChg chg="add del">
          <ac:chgData name="Megan Counahan" userId="c3e00abc14736780" providerId="LiveId" clId="{47E91B06-0FDA-4641-93E9-62400B3D1704}" dt="2023-12-11T23:07:30.176" v="415" actId="26606"/>
          <ac:spMkLst>
            <pc:docMk/>
            <pc:sldMk cId="12352477" sldId="2147374735"/>
            <ac:spMk id="44" creationId="{1AC4D4E3-486A-464A-8EC8-D44881097267}"/>
          </ac:spMkLst>
        </pc:spChg>
        <pc:spChg chg="add del">
          <ac:chgData name="Megan Counahan" userId="c3e00abc14736780" providerId="LiveId" clId="{47E91B06-0FDA-4641-93E9-62400B3D1704}" dt="2023-12-11T23:07:30.176" v="415" actId="26606"/>
          <ac:spMkLst>
            <pc:docMk/>
            <pc:sldMk cId="12352477" sldId="2147374735"/>
            <ac:spMk id="46" creationId="{864DE13E-58EB-4475-B79C-0D4FC651239B}"/>
          </ac:spMkLst>
        </pc:spChg>
        <pc:grpChg chg="add del">
          <ac:chgData name="Megan Counahan" userId="c3e00abc14736780" providerId="LiveId" clId="{47E91B06-0FDA-4641-93E9-62400B3D1704}" dt="2023-12-11T23:07:30.176" v="415" actId="26606"/>
          <ac:grpSpMkLst>
            <pc:docMk/>
            <pc:sldMk cId="12352477" sldId="2147374735"/>
            <ac:grpSpMk id="31" creationId="{DB88BD78-87E1-424D-B479-C37D8E41B12E}"/>
          </ac:grpSpMkLst>
        </pc:grpChg>
        <pc:picChg chg="add del">
          <ac:chgData name="Megan Counahan" userId="c3e00abc14736780" providerId="LiveId" clId="{47E91B06-0FDA-4641-93E9-62400B3D1704}" dt="2023-12-11T23:07:09.006" v="412" actId="26606"/>
          <ac:picMkLst>
            <pc:docMk/>
            <pc:sldMk cId="12352477" sldId="2147374735"/>
            <ac:picMk id="3" creationId="{4B1DB832-CF71-A7B5-B72C-860754789BB0}"/>
          </ac:picMkLst>
        </pc:picChg>
        <pc:picChg chg="add del">
          <ac:chgData name="Megan Counahan" userId="c3e00abc14736780" providerId="LiveId" clId="{47E91B06-0FDA-4641-93E9-62400B3D1704}" dt="2023-12-11T23:07:30.176" v="415" actId="26606"/>
          <ac:picMkLst>
            <pc:docMk/>
            <pc:sldMk cId="12352477" sldId="2147374735"/>
            <ac:picMk id="3" creationId="{916A9CC1-993C-78BC-3D83-E19F0A7DCFB8}"/>
          </ac:picMkLst>
        </pc:picChg>
        <pc:picChg chg="add del mod replId">
          <ac:chgData name="Megan Counahan" userId="c3e00abc14736780" providerId="LiveId" clId="{47E91B06-0FDA-4641-93E9-62400B3D1704}" dt="2023-12-11T23:07:30.176" v="415" actId="26606"/>
          <ac:picMkLst>
            <pc:docMk/>
            <pc:sldMk cId="12352477" sldId="2147374735"/>
            <ac:picMk id="3" creationId="{B1E1B9A9-7388-AAAF-FBB0-6B786AA71FD0}"/>
          </ac:picMkLst>
        </pc:picChg>
        <pc:picChg chg="del">
          <ac:chgData name="Megan Counahan" userId="c3e00abc14736780" providerId="LiveId" clId="{47E91B06-0FDA-4641-93E9-62400B3D1704}" dt="2023-12-11T23:04:41.926" v="407" actId="478"/>
          <ac:picMkLst>
            <pc:docMk/>
            <pc:sldMk cId="12352477" sldId="2147374735"/>
            <ac:picMk id="7" creationId="{C882A889-2F28-9528-3378-A6863D08DCAB}"/>
          </ac:picMkLst>
        </pc:picChg>
      </pc:sldChg>
      <pc:sldChg chg="addSp delSp modSp mod">
        <pc:chgData name="Megan Counahan" userId="c3e00abc14736780" providerId="LiveId" clId="{47E91B06-0FDA-4641-93E9-62400B3D1704}" dt="2023-12-11T23:14:54.117" v="588"/>
        <pc:sldMkLst>
          <pc:docMk/>
          <pc:sldMk cId="1720398587" sldId="2147374739"/>
        </pc:sldMkLst>
        <pc:spChg chg="add del">
          <ac:chgData name="Megan Counahan" userId="c3e00abc14736780" providerId="LiveId" clId="{47E91B06-0FDA-4641-93E9-62400B3D1704}" dt="2023-12-11T23:10:32.865" v="483" actId="26606"/>
          <ac:spMkLst>
            <pc:docMk/>
            <pc:sldMk cId="1720398587" sldId="2147374739"/>
            <ac:spMk id="2" creationId="{0CF9C576-2A01-FCBB-8EF2-FDAE47CFD4EF}"/>
          </ac:spMkLst>
        </pc:spChg>
        <pc:spChg chg="add">
          <ac:chgData name="Megan Counahan" userId="c3e00abc14736780" providerId="LiveId" clId="{47E91B06-0FDA-4641-93E9-62400B3D1704}" dt="2023-12-11T23:13:56.465" v="506" actId="26606"/>
          <ac:spMkLst>
            <pc:docMk/>
            <pc:sldMk cId="1720398587" sldId="2147374739"/>
            <ac:spMk id="2" creationId="{DAD10042-AD30-A6C8-7FA0-A82926FCD2D3}"/>
          </ac:spMkLst>
        </pc:spChg>
        <pc:spChg chg="add del">
          <ac:chgData name="Megan Counahan" userId="c3e00abc14736780" providerId="LiveId" clId="{47E91B06-0FDA-4641-93E9-62400B3D1704}" dt="2023-12-11T23:12:58.090" v="502" actId="26606"/>
          <ac:spMkLst>
            <pc:docMk/>
            <pc:sldMk cId="1720398587" sldId="2147374739"/>
            <ac:spMk id="3" creationId="{8A40E5D2-24D8-D300-68CF-8F232D13244C}"/>
          </ac:spMkLst>
        </pc:spChg>
        <pc:spChg chg="add del">
          <ac:chgData name="Megan Counahan" userId="c3e00abc14736780" providerId="LiveId" clId="{47E91B06-0FDA-4641-93E9-62400B3D1704}" dt="2023-12-11T23:12:58.090" v="502" actId="26606"/>
          <ac:spMkLst>
            <pc:docMk/>
            <pc:sldMk cId="1720398587" sldId="2147374739"/>
            <ac:spMk id="37" creationId="{777A147A-9ED8-46B4-8660-1B3C2AA880B5}"/>
          </ac:spMkLst>
        </pc:spChg>
        <pc:spChg chg="add del">
          <ac:chgData name="Megan Counahan" userId="c3e00abc14736780" providerId="LiveId" clId="{47E91B06-0FDA-4641-93E9-62400B3D1704}" dt="2023-12-11T23:12:58.090" v="502" actId="26606"/>
          <ac:spMkLst>
            <pc:docMk/>
            <pc:sldMk cId="1720398587" sldId="2147374739"/>
            <ac:spMk id="39" creationId="{5D6C15A0-C087-4593-8414-2B4EC1CDC3DE}"/>
          </ac:spMkLst>
        </pc:spChg>
        <pc:spChg chg="add del">
          <ac:chgData name="Megan Counahan" userId="c3e00abc14736780" providerId="LiveId" clId="{47E91B06-0FDA-4641-93E9-62400B3D1704}" dt="2023-12-11T23:10:32.865" v="483" actId="26606"/>
          <ac:spMkLst>
            <pc:docMk/>
            <pc:sldMk cId="1720398587" sldId="2147374739"/>
            <ac:spMk id="45" creationId="{7DA1F35B-C8F7-4A5A-9339-7DA4D785B300}"/>
          </ac:spMkLst>
        </pc:spChg>
        <pc:spChg chg="add del">
          <ac:chgData name="Megan Counahan" userId="c3e00abc14736780" providerId="LiveId" clId="{47E91B06-0FDA-4641-93E9-62400B3D1704}" dt="2023-12-11T23:10:32.865" v="483" actId="26606"/>
          <ac:spMkLst>
            <pc:docMk/>
            <pc:sldMk cId="1720398587" sldId="2147374739"/>
            <ac:spMk id="47" creationId="{B2D4AD41-40DA-4A81-92F5-B6E3BA1ED82A}"/>
          </ac:spMkLst>
        </pc:spChg>
        <pc:spChg chg="add del">
          <ac:chgData name="Megan Counahan" userId="c3e00abc14736780" providerId="LiveId" clId="{47E91B06-0FDA-4641-93E9-62400B3D1704}" dt="2023-12-11T23:13:56.465" v="506" actId="26606"/>
          <ac:spMkLst>
            <pc:docMk/>
            <pc:sldMk cId="1720398587" sldId="2147374739"/>
            <ac:spMk id="49" creationId="{15589D35-CF9F-4DE9-A792-8571A09E9BC9}"/>
          </ac:spMkLst>
        </pc:spChg>
        <pc:spChg chg="add del">
          <ac:chgData name="Megan Counahan" userId="c3e00abc14736780" providerId="LiveId" clId="{47E91B06-0FDA-4641-93E9-62400B3D1704}" dt="2023-12-11T23:13:56.465" v="506" actId="26606"/>
          <ac:spMkLst>
            <pc:docMk/>
            <pc:sldMk cId="1720398587" sldId="2147374739"/>
            <ac:spMk id="50" creationId="{6D1A2CED-DA9B-4CCF-8215-CFC65FE71603}"/>
          </ac:spMkLst>
        </pc:spChg>
        <pc:spChg chg="add del">
          <ac:chgData name="Megan Counahan" userId="c3e00abc14736780" providerId="LiveId" clId="{47E91B06-0FDA-4641-93E9-62400B3D1704}" dt="2023-12-11T23:13:56.465" v="506" actId="26606"/>
          <ac:spMkLst>
            <pc:docMk/>
            <pc:sldMk cId="1720398587" sldId="2147374739"/>
            <ac:spMk id="51" creationId="{562DFC44-A40C-4573-9230-B3EDB3EC8EEB}"/>
          </ac:spMkLst>
        </pc:spChg>
        <pc:spChg chg="add del mod replId">
          <ac:chgData name="Megan Counahan" userId="c3e00abc14736780" providerId="LiveId" clId="{47E91B06-0FDA-4641-93E9-62400B3D1704}" dt="2023-12-11T23:12:58.090" v="502" actId="26606"/>
          <ac:spMkLst>
            <pc:docMk/>
            <pc:sldMk cId="1720398587" sldId="2147374739"/>
            <ac:spMk id="53" creationId="{4AD0772B-0DA1-8576-57D7-8CA0E56E24BB}"/>
          </ac:spMkLst>
        </pc:spChg>
        <pc:spChg chg="add del">
          <ac:chgData name="Megan Counahan" userId="c3e00abc14736780" providerId="LiveId" clId="{47E91B06-0FDA-4641-93E9-62400B3D1704}" dt="2023-12-11T23:13:56.357" v="504" actId="26606"/>
          <ac:spMkLst>
            <pc:docMk/>
            <pc:sldMk cId="1720398587" sldId="2147374739"/>
            <ac:spMk id="57" creationId="{7301F447-EEF7-48F5-AF73-7566EE7F64AD}"/>
          </ac:spMkLst>
        </pc:spChg>
        <pc:spChg chg="add del">
          <ac:chgData name="Megan Counahan" userId="c3e00abc14736780" providerId="LiveId" clId="{47E91B06-0FDA-4641-93E9-62400B3D1704}" dt="2023-12-11T23:13:56.357" v="504" actId="26606"/>
          <ac:spMkLst>
            <pc:docMk/>
            <pc:sldMk cId="1720398587" sldId="2147374739"/>
            <ac:spMk id="59" creationId="{F7117410-A2A4-4085-9ADC-46744551DBDE}"/>
          </ac:spMkLst>
        </pc:spChg>
        <pc:spChg chg="add del">
          <ac:chgData name="Megan Counahan" userId="c3e00abc14736780" providerId="LiveId" clId="{47E91B06-0FDA-4641-93E9-62400B3D1704}" dt="2023-12-11T23:13:56.357" v="504" actId="26606"/>
          <ac:spMkLst>
            <pc:docMk/>
            <pc:sldMk cId="1720398587" sldId="2147374739"/>
            <ac:spMk id="61" creationId="{99F74EB5-E547-4FB4-95F5-BCC788F3C4A0}"/>
          </ac:spMkLst>
        </pc:spChg>
        <pc:spChg chg="add">
          <ac:chgData name="Megan Counahan" userId="c3e00abc14736780" providerId="LiveId" clId="{47E91B06-0FDA-4641-93E9-62400B3D1704}" dt="2023-12-11T23:13:56.465" v="506" actId="26606"/>
          <ac:spMkLst>
            <pc:docMk/>
            <pc:sldMk cId="1720398587" sldId="2147374739"/>
            <ac:spMk id="63" creationId="{7DA1F35B-C8F7-4A5A-9339-7DA4D785B300}"/>
          </ac:spMkLst>
        </pc:spChg>
        <pc:spChg chg="add">
          <ac:chgData name="Megan Counahan" userId="c3e00abc14736780" providerId="LiveId" clId="{47E91B06-0FDA-4641-93E9-62400B3D1704}" dt="2023-12-11T23:13:56.465" v="506" actId="26606"/>
          <ac:spMkLst>
            <pc:docMk/>
            <pc:sldMk cId="1720398587" sldId="2147374739"/>
            <ac:spMk id="64" creationId="{B2D4AD41-40DA-4A81-92F5-B6E3BA1ED82A}"/>
          </ac:spMkLst>
        </pc:spChg>
        <pc:spChg chg="add del mod replId">
          <ac:chgData name="Megan Counahan" userId="c3e00abc14736780" providerId="LiveId" clId="{47E91B06-0FDA-4641-93E9-62400B3D1704}" dt="2023-12-11T23:13:56.465" v="506" actId="26606"/>
          <ac:spMkLst>
            <pc:docMk/>
            <pc:sldMk cId="1720398587" sldId="2147374739"/>
            <ac:spMk id="65" creationId="{DA78F1DA-754D-EEB2-AAB4-D48C732A2A3D}"/>
          </ac:spMkLst>
        </pc:spChg>
        <pc:graphicFrameChg chg="add del">
          <ac:chgData name="Megan Counahan" userId="c3e00abc14736780" providerId="LiveId" clId="{47E91B06-0FDA-4641-93E9-62400B3D1704}" dt="2023-12-11T23:10:32.865" v="483" actId="26606"/>
          <ac:graphicFrameMkLst>
            <pc:docMk/>
            <pc:sldMk cId="1720398587" sldId="2147374739"/>
            <ac:graphicFrameMk id="41" creationId="{64F088AD-33C6-F064-B11E-6E38EF299012}"/>
          </ac:graphicFrameMkLst>
        </pc:graphicFrameChg>
        <pc:graphicFrameChg chg="add mod">
          <ac:chgData name="Megan Counahan" userId="c3e00abc14736780" providerId="LiveId" clId="{47E91B06-0FDA-4641-93E9-62400B3D1704}" dt="2023-12-11T23:14:54.117" v="588"/>
          <ac:graphicFrameMkLst>
            <pc:docMk/>
            <pc:sldMk cId="1720398587" sldId="2147374739"/>
            <ac:graphicFrameMk id="52" creationId="{7E461072-9FAF-4689-3F35-0EA46F46D352}"/>
          </ac:graphicFrameMkLst>
        </pc:graphicFrameChg>
        <pc:graphicFrameChg chg="add del mod replId modGraphic">
          <ac:chgData name="Megan Counahan" userId="c3e00abc14736780" providerId="LiveId" clId="{47E91B06-0FDA-4641-93E9-62400B3D1704}" dt="2023-12-11T23:13:56.465" v="506" actId="26606"/>
          <ac:graphicFrameMkLst>
            <pc:docMk/>
            <pc:sldMk cId="1720398587" sldId="2147374739"/>
            <ac:graphicFrameMk id="66" creationId="{F2E33606-626D-7DB9-8797-F29627AAD1EA}"/>
          </ac:graphicFrameMkLst>
        </pc:graphicFrameChg>
      </pc:sldChg>
      <pc:sldChg chg="modSp mod">
        <pc:chgData name="Megan Counahan" userId="c3e00abc14736780" providerId="LiveId" clId="{47E91B06-0FDA-4641-93E9-62400B3D1704}" dt="2023-12-11T23:12:56.199" v="501" actId="14100"/>
        <pc:sldMkLst>
          <pc:docMk/>
          <pc:sldMk cId="3574157767" sldId="2147374740"/>
        </pc:sldMkLst>
        <pc:spChg chg="mod">
          <ac:chgData name="Megan Counahan" userId="c3e00abc14736780" providerId="LiveId" clId="{47E91B06-0FDA-4641-93E9-62400B3D1704}" dt="2023-12-11T23:12:56.199" v="501" actId="14100"/>
          <ac:spMkLst>
            <pc:docMk/>
            <pc:sldMk cId="3574157767" sldId="2147374740"/>
            <ac:spMk id="6" creationId="{16B5901C-76FD-E0D5-30FC-7354ABE33708}"/>
          </ac:spMkLst>
        </pc:spChg>
      </pc:sldChg>
      <pc:sldChg chg="modSp mod">
        <pc:chgData name="Megan Counahan" userId="c3e00abc14736780" providerId="LiveId" clId="{47E91B06-0FDA-4641-93E9-62400B3D1704}" dt="2023-12-11T23:03:56.073" v="406" actId="27636"/>
        <pc:sldMkLst>
          <pc:docMk/>
          <pc:sldMk cId="436213870" sldId="2147374741"/>
        </pc:sldMkLst>
        <pc:spChg chg="mod">
          <ac:chgData name="Megan Counahan" userId="c3e00abc14736780" providerId="LiveId" clId="{47E91B06-0FDA-4641-93E9-62400B3D1704}" dt="2023-12-11T23:03:56.073" v="406" actId="27636"/>
          <ac:spMkLst>
            <pc:docMk/>
            <pc:sldMk cId="436213870" sldId="2147374741"/>
            <ac:spMk id="3" creationId="{A6233F9E-FEE0-5E56-CDFF-9DF192FD3396}"/>
          </ac:spMkLst>
        </pc:spChg>
      </pc:sldChg>
      <pc:sldChg chg="addSp modSp del mod ord">
        <pc:chgData name="Megan Counahan" userId="c3e00abc14736780" providerId="LiveId" clId="{47E91B06-0FDA-4641-93E9-62400B3D1704}" dt="2023-12-11T22:53:28.779" v="165" actId="47"/>
        <pc:sldMkLst>
          <pc:docMk/>
          <pc:sldMk cId="1654985442" sldId="2147374742"/>
        </pc:sldMkLst>
        <pc:spChg chg="mod">
          <ac:chgData name="Megan Counahan" userId="c3e00abc14736780" providerId="LiveId" clId="{47E91B06-0FDA-4641-93E9-62400B3D1704}" dt="2023-12-11T22:47:52.461" v="18" actId="1076"/>
          <ac:spMkLst>
            <pc:docMk/>
            <pc:sldMk cId="1654985442" sldId="2147374742"/>
            <ac:spMk id="2" creationId="{F274702C-953F-EA0C-D009-E2C62A99A07D}"/>
          </ac:spMkLst>
        </pc:spChg>
        <pc:spChg chg="add mod">
          <ac:chgData name="Megan Counahan" userId="c3e00abc14736780" providerId="LiveId" clId="{47E91B06-0FDA-4641-93E9-62400B3D1704}" dt="2023-12-11T22:48:02.353" v="47" actId="1035"/>
          <ac:spMkLst>
            <pc:docMk/>
            <pc:sldMk cId="1654985442" sldId="2147374742"/>
            <ac:spMk id="3" creationId="{4CBFE437-27AC-34C0-3381-418287EE3AAB}"/>
          </ac:spMkLst>
        </pc:spChg>
      </pc:sldChg>
      <pc:sldChg chg="addSp delSp modSp new del mod">
        <pc:chgData name="Megan Counahan" userId="c3e00abc14736780" providerId="LiveId" clId="{47E91B06-0FDA-4641-93E9-62400B3D1704}" dt="2023-12-11T22:43:05.402" v="6" actId="2696"/>
        <pc:sldMkLst>
          <pc:docMk/>
          <pc:sldMk cId="1307321044" sldId="2147374744"/>
        </pc:sldMkLst>
        <pc:spChg chg="add">
          <ac:chgData name="Megan Counahan" userId="c3e00abc14736780" providerId="LiveId" clId="{47E91B06-0FDA-4641-93E9-62400B3D1704}" dt="2023-12-11T22:42:07.313" v="1" actId="22"/>
          <ac:spMkLst>
            <pc:docMk/>
            <pc:sldMk cId="1307321044" sldId="2147374744"/>
            <ac:spMk id="4" creationId="{6B4330E1-3429-0F34-E7D6-25A28798DE5E}"/>
          </ac:spMkLst>
        </pc:spChg>
        <pc:spChg chg="add del mod">
          <ac:chgData name="Megan Counahan" userId="c3e00abc14736780" providerId="LiveId" clId="{47E91B06-0FDA-4641-93E9-62400B3D1704}" dt="2023-12-11T22:42:43.238" v="3" actId="478"/>
          <ac:spMkLst>
            <pc:docMk/>
            <pc:sldMk cId="1307321044" sldId="2147374744"/>
            <ac:spMk id="19" creationId="{42B31E75-A94B-747F-D472-E0C5C2815D6B}"/>
          </ac:spMkLst>
        </pc:spChg>
        <pc:spChg chg="add mod">
          <ac:chgData name="Megan Counahan" userId="c3e00abc14736780" providerId="LiveId" clId="{47E91B06-0FDA-4641-93E9-62400B3D1704}" dt="2023-12-11T22:42:59.891" v="5"/>
          <ac:spMkLst>
            <pc:docMk/>
            <pc:sldMk cId="1307321044" sldId="2147374744"/>
            <ac:spMk id="34" creationId="{D83CA19C-01E3-558A-F607-BEC9A1EAB792}"/>
          </ac:spMkLst>
        </pc:spChg>
        <pc:graphicFrameChg chg="add mod">
          <ac:chgData name="Megan Counahan" userId="c3e00abc14736780" providerId="LiveId" clId="{47E91B06-0FDA-4641-93E9-62400B3D1704}" dt="2023-12-11T22:42:39.778" v="2"/>
          <ac:graphicFrameMkLst>
            <pc:docMk/>
            <pc:sldMk cId="1307321044" sldId="2147374744"/>
            <ac:graphicFrameMk id="5" creationId="{A1D4D948-5C4E-A03B-A358-9D8198B985CE}"/>
          </ac:graphicFrameMkLst>
        </pc:graphicFrameChg>
        <pc:graphicFrameChg chg="add mod">
          <ac:chgData name="Megan Counahan" userId="c3e00abc14736780" providerId="LiveId" clId="{47E91B06-0FDA-4641-93E9-62400B3D1704}" dt="2023-12-11T22:42:39.778" v="2"/>
          <ac:graphicFrameMkLst>
            <pc:docMk/>
            <pc:sldMk cId="1307321044" sldId="2147374744"/>
            <ac:graphicFrameMk id="6" creationId="{0C084CFC-692E-CF89-E8C8-52F3CE4FE946}"/>
          </ac:graphicFrameMkLst>
        </pc:graphicFrameChg>
        <pc:graphicFrameChg chg="add mod">
          <ac:chgData name="Megan Counahan" userId="c3e00abc14736780" providerId="LiveId" clId="{47E91B06-0FDA-4641-93E9-62400B3D1704}" dt="2023-12-11T22:42:39.778" v="2"/>
          <ac:graphicFrameMkLst>
            <pc:docMk/>
            <pc:sldMk cId="1307321044" sldId="2147374744"/>
            <ac:graphicFrameMk id="7" creationId="{FE40FA70-0E8D-2674-3E28-3A2381E3F0E0}"/>
          </ac:graphicFrameMkLst>
        </pc:graphicFrameChg>
        <pc:graphicFrameChg chg="add mod">
          <ac:chgData name="Megan Counahan" userId="c3e00abc14736780" providerId="LiveId" clId="{47E91B06-0FDA-4641-93E9-62400B3D1704}" dt="2023-12-11T22:42:39.778" v="2"/>
          <ac:graphicFrameMkLst>
            <pc:docMk/>
            <pc:sldMk cId="1307321044" sldId="2147374744"/>
            <ac:graphicFrameMk id="8" creationId="{40E05A40-AC0F-6786-DBA3-F91AAF3CB05A}"/>
          </ac:graphicFrameMkLst>
        </pc:graphicFrameChg>
        <pc:graphicFrameChg chg="add mod">
          <ac:chgData name="Megan Counahan" userId="c3e00abc14736780" providerId="LiveId" clId="{47E91B06-0FDA-4641-93E9-62400B3D1704}" dt="2023-12-11T22:42:39.778" v="2"/>
          <ac:graphicFrameMkLst>
            <pc:docMk/>
            <pc:sldMk cId="1307321044" sldId="2147374744"/>
            <ac:graphicFrameMk id="9" creationId="{8B2EDBC4-C423-99EA-D590-133F5FCFEB5A}"/>
          </ac:graphicFrameMkLst>
        </pc:graphicFrameChg>
        <pc:graphicFrameChg chg="add mod">
          <ac:chgData name="Megan Counahan" userId="c3e00abc14736780" providerId="LiveId" clId="{47E91B06-0FDA-4641-93E9-62400B3D1704}" dt="2023-12-11T22:42:39.778" v="2"/>
          <ac:graphicFrameMkLst>
            <pc:docMk/>
            <pc:sldMk cId="1307321044" sldId="2147374744"/>
            <ac:graphicFrameMk id="10" creationId="{8EA11E2C-E0F3-3AA4-9B2A-B9F8E5A9FAF1}"/>
          </ac:graphicFrameMkLst>
        </pc:graphicFrameChg>
        <pc:graphicFrameChg chg="add mod">
          <ac:chgData name="Megan Counahan" userId="c3e00abc14736780" providerId="LiveId" clId="{47E91B06-0FDA-4641-93E9-62400B3D1704}" dt="2023-12-11T22:42:39.778" v="2"/>
          <ac:graphicFrameMkLst>
            <pc:docMk/>
            <pc:sldMk cId="1307321044" sldId="2147374744"/>
            <ac:graphicFrameMk id="11" creationId="{26F84581-D195-BD71-A6BD-DE8F1B54451B}"/>
          </ac:graphicFrameMkLst>
        </pc:graphicFrameChg>
        <pc:graphicFrameChg chg="add mod">
          <ac:chgData name="Megan Counahan" userId="c3e00abc14736780" providerId="LiveId" clId="{47E91B06-0FDA-4641-93E9-62400B3D1704}" dt="2023-12-11T22:42:39.778" v="2"/>
          <ac:graphicFrameMkLst>
            <pc:docMk/>
            <pc:sldMk cId="1307321044" sldId="2147374744"/>
            <ac:graphicFrameMk id="12" creationId="{C488B376-A4F4-6009-EB33-850C1AA7FCF9}"/>
          </ac:graphicFrameMkLst>
        </pc:graphicFrameChg>
        <pc:graphicFrameChg chg="add mod">
          <ac:chgData name="Megan Counahan" userId="c3e00abc14736780" providerId="LiveId" clId="{47E91B06-0FDA-4641-93E9-62400B3D1704}" dt="2023-12-11T22:42:39.778" v="2"/>
          <ac:graphicFrameMkLst>
            <pc:docMk/>
            <pc:sldMk cId="1307321044" sldId="2147374744"/>
            <ac:graphicFrameMk id="13" creationId="{D4308612-DC2C-CA4D-A51A-7BCEA3798D63}"/>
          </ac:graphicFrameMkLst>
        </pc:graphicFrameChg>
        <pc:graphicFrameChg chg="add mod">
          <ac:chgData name="Megan Counahan" userId="c3e00abc14736780" providerId="LiveId" clId="{47E91B06-0FDA-4641-93E9-62400B3D1704}" dt="2023-12-11T22:42:39.778" v="2"/>
          <ac:graphicFrameMkLst>
            <pc:docMk/>
            <pc:sldMk cId="1307321044" sldId="2147374744"/>
            <ac:graphicFrameMk id="14" creationId="{F557258B-54A7-B6B2-B96D-684836F22476}"/>
          </ac:graphicFrameMkLst>
        </pc:graphicFrameChg>
        <pc:graphicFrameChg chg="add mod">
          <ac:chgData name="Megan Counahan" userId="c3e00abc14736780" providerId="LiveId" clId="{47E91B06-0FDA-4641-93E9-62400B3D1704}" dt="2023-12-11T22:42:39.778" v="2"/>
          <ac:graphicFrameMkLst>
            <pc:docMk/>
            <pc:sldMk cId="1307321044" sldId="2147374744"/>
            <ac:graphicFrameMk id="15" creationId="{6574C014-534E-8A1F-21A7-3B1681FA47D6}"/>
          </ac:graphicFrameMkLst>
        </pc:graphicFrameChg>
        <pc:graphicFrameChg chg="add mod">
          <ac:chgData name="Megan Counahan" userId="c3e00abc14736780" providerId="LiveId" clId="{47E91B06-0FDA-4641-93E9-62400B3D1704}" dt="2023-12-11T22:42:39.778" v="2"/>
          <ac:graphicFrameMkLst>
            <pc:docMk/>
            <pc:sldMk cId="1307321044" sldId="2147374744"/>
            <ac:graphicFrameMk id="16" creationId="{472DE92F-C5BE-3836-E17E-2F039C41467E}"/>
          </ac:graphicFrameMkLst>
        </pc:graphicFrameChg>
        <pc:graphicFrameChg chg="add del mod">
          <ac:chgData name="Megan Counahan" userId="c3e00abc14736780" providerId="LiveId" clId="{47E91B06-0FDA-4641-93E9-62400B3D1704}" dt="2023-12-11T22:42:46.810" v="4" actId="478"/>
          <ac:graphicFrameMkLst>
            <pc:docMk/>
            <pc:sldMk cId="1307321044" sldId="2147374744"/>
            <ac:graphicFrameMk id="17" creationId="{477F8D34-ED48-B8E7-DC16-927A0356DD4A}"/>
          </ac:graphicFrameMkLst>
        </pc:graphicFrameChg>
        <pc:graphicFrameChg chg="add del mod">
          <ac:chgData name="Megan Counahan" userId="c3e00abc14736780" providerId="LiveId" clId="{47E91B06-0FDA-4641-93E9-62400B3D1704}" dt="2023-12-11T22:42:43.238" v="3" actId="478"/>
          <ac:graphicFrameMkLst>
            <pc:docMk/>
            <pc:sldMk cId="1307321044" sldId="2147374744"/>
            <ac:graphicFrameMk id="18" creationId="{AC7F52E0-E7BB-3E82-1471-3B7C8DD1B04D}"/>
          </ac:graphicFrameMkLst>
        </pc:graphicFrameChg>
        <pc:graphicFrameChg chg="add mod">
          <ac:chgData name="Megan Counahan" userId="c3e00abc14736780" providerId="LiveId" clId="{47E91B06-0FDA-4641-93E9-62400B3D1704}" dt="2023-12-11T22:42:59.891" v="5"/>
          <ac:graphicFrameMkLst>
            <pc:docMk/>
            <pc:sldMk cId="1307321044" sldId="2147374744"/>
            <ac:graphicFrameMk id="20" creationId="{950449CD-A825-D695-1DC3-33B061AA9F7F}"/>
          </ac:graphicFrameMkLst>
        </pc:graphicFrameChg>
        <pc:graphicFrameChg chg="add mod">
          <ac:chgData name="Megan Counahan" userId="c3e00abc14736780" providerId="LiveId" clId="{47E91B06-0FDA-4641-93E9-62400B3D1704}" dt="2023-12-11T22:42:59.891" v="5"/>
          <ac:graphicFrameMkLst>
            <pc:docMk/>
            <pc:sldMk cId="1307321044" sldId="2147374744"/>
            <ac:graphicFrameMk id="21" creationId="{EBAD2692-902E-7D3E-10F6-22ED4B7F4E68}"/>
          </ac:graphicFrameMkLst>
        </pc:graphicFrameChg>
        <pc:graphicFrameChg chg="add mod">
          <ac:chgData name="Megan Counahan" userId="c3e00abc14736780" providerId="LiveId" clId="{47E91B06-0FDA-4641-93E9-62400B3D1704}" dt="2023-12-11T22:42:59.891" v="5"/>
          <ac:graphicFrameMkLst>
            <pc:docMk/>
            <pc:sldMk cId="1307321044" sldId="2147374744"/>
            <ac:graphicFrameMk id="22" creationId="{9328B06E-80AB-D2BD-FC9F-67B25B826787}"/>
          </ac:graphicFrameMkLst>
        </pc:graphicFrameChg>
        <pc:graphicFrameChg chg="add mod">
          <ac:chgData name="Megan Counahan" userId="c3e00abc14736780" providerId="LiveId" clId="{47E91B06-0FDA-4641-93E9-62400B3D1704}" dt="2023-12-11T22:42:59.891" v="5"/>
          <ac:graphicFrameMkLst>
            <pc:docMk/>
            <pc:sldMk cId="1307321044" sldId="2147374744"/>
            <ac:graphicFrameMk id="23" creationId="{F25B5796-BB8A-089C-B109-A73D2A0FDFBC}"/>
          </ac:graphicFrameMkLst>
        </pc:graphicFrameChg>
        <pc:graphicFrameChg chg="add mod">
          <ac:chgData name="Megan Counahan" userId="c3e00abc14736780" providerId="LiveId" clId="{47E91B06-0FDA-4641-93E9-62400B3D1704}" dt="2023-12-11T22:42:59.891" v="5"/>
          <ac:graphicFrameMkLst>
            <pc:docMk/>
            <pc:sldMk cId="1307321044" sldId="2147374744"/>
            <ac:graphicFrameMk id="24" creationId="{EE12AC05-9446-C808-E590-7426081ED7C0}"/>
          </ac:graphicFrameMkLst>
        </pc:graphicFrameChg>
        <pc:graphicFrameChg chg="add mod">
          <ac:chgData name="Megan Counahan" userId="c3e00abc14736780" providerId="LiveId" clId="{47E91B06-0FDA-4641-93E9-62400B3D1704}" dt="2023-12-11T22:42:59.891" v="5"/>
          <ac:graphicFrameMkLst>
            <pc:docMk/>
            <pc:sldMk cId="1307321044" sldId="2147374744"/>
            <ac:graphicFrameMk id="25" creationId="{1998E1E9-D221-DC87-825F-9F6E888BE635}"/>
          </ac:graphicFrameMkLst>
        </pc:graphicFrameChg>
        <pc:graphicFrameChg chg="add mod">
          <ac:chgData name="Megan Counahan" userId="c3e00abc14736780" providerId="LiveId" clId="{47E91B06-0FDA-4641-93E9-62400B3D1704}" dt="2023-12-11T22:42:59.891" v="5"/>
          <ac:graphicFrameMkLst>
            <pc:docMk/>
            <pc:sldMk cId="1307321044" sldId="2147374744"/>
            <ac:graphicFrameMk id="26" creationId="{E408D0AE-B75D-D6A3-A451-516EB45C7BA1}"/>
          </ac:graphicFrameMkLst>
        </pc:graphicFrameChg>
        <pc:graphicFrameChg chg="add mod">
          <ac:chgData name="Megan Counahan" userId="c3e00abc14736780" providerId="LiveId" clId="{47E91B06-0FDA-4641-93E9-62400B3D1704}" dt="2023-12-11T22:42:59.891" v="5"/>
          <ac:graphicFrameMkLst>
            <pc:docMk/>
            <pc:sldMk cId="1307321044" sldId="2147374744"/>
            <ac:graphicFrameMk id="27" creationId="{44FCE8ED-8C6D-3BA0-14DE-9451E7242D6B}"/>
          </ac:graphicFrameMkLst>
        </pc:graphicFrameChg>
        <pc:graphicFrameChg chg="add mod">
          <ac:chgData name="Megan Counahan" userId="c3e00abc14736780" providerId="LiveId" clId="{47E91B06-0FDA-4641-93E9-62400B3D1704}" dt="2023-12-11T22:42:59.891" v="5"/>
          <ac:graphicFrameMkLst>
            <pc:docMk/>
            <pc:sldMk cId="1307321044" sldId="2147374744"/>
            <ac:graphicFrameMk id="28" creationId="{4FDA42ED-70CA-3367-55B6-11CFD9901AF6}"/>
          </ac:graphicFrameMkLst>
        </pc:graphicFrameChg>
        <pc:graphicFrameChg chg="add mod">
          <ac:chgData name="Megan Counahan" userId="c3e00abc14736780" providerId="LiveId" clId="{47E91B06-0FDA-4641-93E9-62400B3D1704}" dt="2023-12-11T22:42:59.891" v="5"/>
          <ac:graphicFrameMkLst>
            <pc:docMk/>
            <pc:sldMk cId="1307321044" sldId="2147374744"/>
            <ac:graphicFrameMk id="29" creationId="{8E519601-80E5-708C-6EB3-E1F2316FAC35}"/>
          </ac:graphicFrameMkLst>
        </pc:graphicFrameChg>
        <pc:graphicFrameChg chg="add mod">
          <ac:chgData name="Megan Counahan" userId="c3e00abc14736780" providerId="LiveId" clId="{47E91B06-0FDA-4641-93E9-62400B3D1704}" dt="2023-12-11T22:42:59.891" v="5"/>
          <ac:graphicFrameMkLst>
            <pc:docMk/>
            <pc:sldMk cId="1307321044" sldId="2147374744"/>
            <ac:graphicFrameMk id="30" creationId="{51AB0EF0-5DCA-5563-75F2-BA8FCB1273B0}"/>
          </ac:graphicFrameMkLst>
        </pc:graphicFrameChg>
        <pc:graphicFrameChg chg="add mod">
          <ac:chgData name="Megan Counahan" userId="c3e00abc14736780" providerId="LiveId" clId="{47E91B06-0FDA-4641-93E9-62400B3D1704}" dt="2023-12-11T22:42:59.891" v="5"/>
          <ac:graphicFrameMkLst>
            <pc:docMk/>
            <pc:sldMk cId="1307321044" sldId="2147374744"/>
            <ac:graphicFrameMk id="31" creationId="{EB1ABB7D-EF34-FE70-274C-8B2187028888}"/>
          </ac:graphicFrameMkLst>
        </pc:graphicFrameChg>
        <pc:graphicFrameChg chg="add mod">
          <ac:chgData name="Megan Counahan" userId="c3e00abc14736780" providerId="LiveId" clId="{47E91B06-0FDA-4641-93E9-62400B3D1704}" dt="2023-12-11T22:42:59.891" v="5"/>
          <ac:graphicFrameMkLst>
            <pc:docMk/>
            <pc:sldMk cId="1307321044" sldId="2147374744"/>
            <ac:graphicFrameMk id="32" creationId="{02E283C1-64BE-8566-C8EA-3F4A8F8DAD3A}"/>
          </ac:graphicFrameMkLst>
        </pc:graphicFrameChg>
        <pc:graphicFrameChg chg="add mod">
          <ac:chgData name="Megan Counahan" userId="c3e00abc14736780" providerId="LiveId" clId="{47E91B06-0FDA-4641-93E9-62400B3D1704}" dt="2023-12-11T22:42:59.891" v="5"/>
          <ac:graphicFrameMkLst>
            <pc:docMk/>
            <pc:sldMk cId="1307321044" sldId="2147374744"/>
            <ac:graphicFrameMk id="33" creationId="{F0832027-C700-6121-8A82-4756B2E398C7}"/>
          </ac:graphicFrameMkLst>
        </pc:graphicFrameChg>
      </pc:sldChg>
      <pc:sldChg chg="addSp delSp modSp new del mod">
        <pc:chgData name="Megan Counahan" userId="c3e00abc14736780" providerId="LiveId" clId="{47E91B06-0FDA-4641-93E9-62400B3D1704}" dt="2023-12-11T22:53:16.728" v="164" actId="47"/>
        <pc:sldMkLst>
          <pc:docMk/>
          <pc:sldMk cId="3328454727" sldId="2147374744"/>
        </pc:sldMkLst>
        <pc:spChg chg="del">
          <ac:chgData name="Megan Counahan" userId="c3e00abc14736780" providerId="LiveId" clId="{47E91B06-0FDA-4641-93E9-62400B3D1704}" dt="2023-12-11T22:46:10.051" v="9" actId="478"/>
          <ac:spMkLst>
            <pc:docMk/>
            <pc:sldMk cId="3328454727" sldId="2147374744"/>
            <ac:spMk id="2" creationId="{B4219FC5-0687-D76D-3D6E-6A9E4D2E23C9}"/>
          </ac:spMkLst>
        </pc:spChg>
        <pc:spChg chg="del">
          <ac:chgData name="Megan Counahan" userId="c3e00abc14736780" providerId="LiveId" clId="{47E91B06-0FDA-4641-93E9-62400B3D1704}" dt="2023-12-11T22:46:05.856" v="8" actId="22"/>
          <ac:spMkLst>
            <pc:docMk/>
            <pc:sldMk cId="3328454727" sldId="2147374744"/>
            <ac:spMk id="3" creationId="{AC0F51C1-B7FB-DD1C-368F-C1814AF840E2}"/>
          </ac:spMkLst>
        </pc:spChg>
        <pc:picChg chg="add mod ord modCrop">
          <ac:chgData name="Megan Counahan" userId="c3e00abc14736780" providerId="LiveId" clId="{47E91B06-0FDA-4641-93E9-62400B3D1704}" dt="2023-12-11T22:46:39.442" v="14" actId="1076"/>
          <ac:picMkLst>
            <pc:docMk/>
            <pc:sldMk cId="3328454727" sldId="2147374744"/>
            <ac:picMk id="5" creationId="{32B2A8D8-DCFD-78A1-F799-4537C2DF2AB4}"/>
          </ac:picMkLst>
        </pc:picChg>
      </pc:sldChg>
      <pc:sldChg chg="addSp delSp modSp new mod setBg">
        <pc:chgData name="Megan Counahan" userId="c3e00abc14736780" providerId="LiveId" clId="{47E91B06-0FDA-4641-93E9-62400B3D1704}" dt="2023-12-11T23:01:22.288" v="349" actId="2711"/>
        <pc:sldMkLst>
          <pc:docMk/>
          <pc:sldMk cId="2632272030" sldId="2147374745"/>
        </pc:sldMkLst>
        <pc:spChg chg="add mod">
          <ac:chgData name="Megan Counahan" userId="c3e00abc14736780" providerId="LiveId" clId="{47E91B06-0FDA-4641-93E9-62400B3D1704}" dt="2023-12-11T23:01:22.288" v="349" actId="2711"/>
          <ac:spMkLst>
            <pc:docMk/>
            <pc:sldMk cId="2632272030" sldId="2147374745"/>
            <ac:spMk id="2" creationId="{3FE67025-DDE3-BCFF-5A43-6DC1630CB0AE}"/>
          </ac:spMkLst>
        </pc:spChg>
        <pc:spChg chg="del">
          <ac:chgData name="Megan Counahan" userId="c3e00abc14736780" providerId="LiveId" clId="{47E91B06-0FDA-4641-93E9-62400B3D1704}" dt="2023-12-11T22:49:09.921" v="73" actId="3680"/>
          <ac:spMkLst>
            <pc:docMk/>
            <pc:sldMk cId="2632272030" sldId="2147374745"/>
            <ac:spMk id="3" creationId="{D7C00F8F-4EBC-F542-B618-43378553BB2D}"/>
          </ac:spMkLst>
        </pc:spChg>
        <pc:spChg chg="add">
          <ac:chgData name="Megan Counahan" userId="c3e00abc14736780" providerId="LiveId" clId="{47E91B06-0FDA-4641-93E9-62400B3D1704}" dt="2023-12-11T22:58:15.735" v="211" actId="26606"/>
          <ac:spMkLst>
            <pc:docMk/>
            <pc:sldMk cId="2632272030" sldId="2147374745"/>
            <ac:spMk id="10" creationId="{B2862ED8-803F-DCDE-CE0D-B6DE7170B95F}"/>
          </ac:spMkLst>
        </pc:spChg>
        <pc:spChg chg="del mod replId">
          <ac:chgData name="Megan Counahan" userId="c3e00abc14736780" providerId="LiveId" clId="{47E91B06-0FDA-4641-93E9-62400B3D1704}" dt="2023-12-11T22:58:15.735" v="211" actId="26606"/>
          <ac:spMkLst>
            <pc:docMk/>
            <pc:sldMk cId="2632272030" sldId="2147374745"/>
            <ac:spMk id="12" creationId="{BB47D46F-186F-0DAC-9AD1-6F431EC2B23F}"/>
          </ac:spMkLst>
        </pc:spChg>
        <pc:spChg chg="add">
          <ac:chgData name="Megan Counahan" userId="c3e00abc14736780" providerId="LiveId" clId="{47E91B06-0FDA-4641-93E9-62400B3D1704}" dt="2023-12-11T22:58:15.735" v="211" actId="26606"/>
          <ac:spMkLst>
            <pc:docMk/>
            <pc:sldMk cId="2632272030" sldId="2147374745"/>
            <ac:spMk id="15" creationId="{7DA1F35B-C8F7-4A5A-9339-7DA4D785B300}"/>
          </ac:spMkLst>
        </pc:spChg>
        <pc:spChg chg="add del mod replId">
          <ac:chgData name="Megan Counahan" userId="c3e00abc14736780" providerId="LiveId" clId="{47E91B06-0FDA-4641-93E9-62400B3D1704}" dt="2023-12-11T22:58:15.735" v="211" actId="26606"/>
          <ac:spMkLst>
            <pc:docMk/>
            <pc:sldMk cId="2632272030" sldId="2147374745"/>
            <ac:spMk id="16" creationId="{AC310239-77D1-9005-8C80-2C4155F5F2DE}"/>
          </ac:spMkLst>
        </pc:spChg>
        <pc:spChg chg="add">
          <ac:chgData name="Megan Counahan" userId="c3e00abc14736780" providerId="LiveId" clId="{47E91B06-0FDA-4641-93E9-62400B3D1704}" dt="2023-12-11T22:58:15.735" v="211" actId="26606"/>
          <ac:spMkLst>
            <pc:docMk/>
            <pc:sldMk cId="2632272030" sldId="2147374745"/>
            <ac:spMk id="17" creationId="{B2D4AD41-40DA-4A81-92F5-B6E3BA1ED82A}"/>
          </ac:spMkLst>
        </pc:spChg>
        <pc:graphicFrameChg chg="add">
          <ac:chgData name="Megan Counahan" userId="c3e00abc14736780" providerId="LiveId" clId="{47E91B06-0FDA-4641-93E9-62400B3D1704}" dt="2023-12-11T22:58:15.735" v="211" actId="26606"/>
          <ac:graphicFrameMkLst>
            <pc:docMk/>
            <pc:sldMk cId="2632272030" sldId="2147374745"/>
            <ac:graphicFrameMk id="4" creationId="{AB52BDB8-A7C1-8852-109C-550F3F1F2F69}"/>
          </ac:graphicFrameMkLst>
        </pc:graphicFrameChg>
        <pc:graphicFrameChg chg="add del mod ord replId modGraphic">
          <ac:chgData name="Megan Counahan" userId="c3e00abc14736780" providerId="LiveId" clId="{47E91B06-0FDA-4641-93E9-62400B3D1704}" dt="2023-12-11T22:58:15.735" v="211" actId="26606"/>
          <ac:graphicFrameMkLst>
            <pc:docMk/>
            <pc:sldMk cId="2632272030" sldId="2147374745"/>
            <ac:graphicFrameMk id="13" creationId="{39EF51F1-87BB-4C22-7D09-8FB42CCB6EA8}"/>
          </ac:graphicFrameMkLst>
        </pc:graphicFrameChg>
        <pc:picChg chg="add del mod">
          <ac:chgData name="Megan Counahan" userId="c3e00abc14736780" providerId="LiveId" clId="{47E91B06-0FDA-4641-93E9-62400B3D1704}" dt="2023-12-11T22:54:04.068" v="174" actId="478"/>
          <ac:picMkLst>
            <pc:docMk/>
            <pc:sldMk cId="2632272030" sldId="2147374745"/>
            <ac:picMk id="6" creationId="{9F20CFC1-C9D5-FE66-A5FE-F4FC22C36DB4}"/>
          </ac:picMkLst>
        </pc:picChg>
        <pc:picChg chg="add">
          <ac:chgData name="Megan Counahan" userId="c3e00abc14736780" providerId="LiveId" clId="{47E91B06-0FDA-4641-93E9-62400B3D1704}" dt="2023-12-11T22:58:15.735" v="211" actId="26606"/>
          <ac:picMkLst>
            <pc:docMk/>
            <pc:sldMk cId="2632272030" sldId="2147374745"/>
            <ac:picMk id="8" creationId="{C296D84E-9A54-DE35-6CD9-3CE025804C1F}"/>
          </ac:picMkLst>
        </pc:picChg>
        <pc:picChg chg="add del mod replId">
          <ac:chgData name="Megan Counahan" userId="c3e00abc14736780" providerId="LiveId" clId="{47E91B06-0FDA-4641-93E9-62400B3D1704}" dt="2023-12-11T22:58:15.735" v="211" actId="26606"/>
          <ac:picMkLst>
            <pc:docMk/>
            <pc:sldMk cId="2632272030" sldId="2147374745"/>
            <ac:picMk id="14" creationId="{D303459A-A489-5E2C-7643-D04BD3343A1D}"/>
          </ac:picMkLst>
        </pc:picChg>
      </pc:sldChg>
      <pc:sldChg chg="addSp delSp modSp add mod">
        <pc:chgData name="Megan Counahan" userId="c3e00abc14736780" providerId="LiveId" clId="{47E91B06-0FDA-4641-93E9-62400B3D1704}" dt="2023-12-11T23:16:57.298" v="619" actId="207"/>
        <pc:sldMkLst>
          <pc:docMk/>
          <pc:sldMk cId="2983521250" sldId="2147374746"/>
        </pc:sldMkLst>
        <pc:spChg chg="mod">
          <ac:chgData name="Megan Counahan" userId="c3e00abc14736780" providerId="LiveId" clId="{47E91B06-0FDA-4641-93E9-62400B3D1704}" dt="2023-12-11T23:02:03.493" v="354" actId="2711"/>
          <ac:spMkLst>
            <pc:docMk/>
            <pc:sldMk cId="2983521250" sldId="2147374746"/>
            <ac:spMk id="2" creationId="{BB47D46F-186F-0DAC-9AD1-6F431EC2B23F}"/>
          </ac:spMkLst>
        </pc:spChg>
        <pc:spChg chg="add mod">
          <ac:chgData name="Megan Counahan" userId="c3e00abc14736780" providerId="LiveId" clId="{47E91B06-0FDA-4641-93E9-62400B3D1704}" dt="2023-12-11T23:16:57.298" v="619" actId="207"/>
          <ac:spMkLst>
            <pc:docMk/>
            <pc:sldMk cId="2983521250" sldId="2147374746"/>
            <ac:spMk id="8" creationId="{D60F4D81-DF6F-EA9D-96A5-BDB8F461C110}"/>
          </ac:spMkLst>
        </pc:spChg>
        <pc:picChg chg="add mod">
          <ac:chgData name="Megan Counahan" userId="c3e00abc14736780" providerId="LiveId" clId="{47E91B06-0FDA-4641-93E9-62400B3D1704}" dt="2023-12-11T23:16:12.813" v="594" actId="1076"/>
          <ac:picMkLst>
            <pc:docMk/>
            <pc:sldMk cId="2983521250" sldId="2147374746"/>
            <ac:picMk id="5" creationId="{DC6F1AC8-CEF7-012F-B7D7-90EC2C447DB1}"/>
          </ac:picMkLst>
        </pc:picChg>
        <pc:picChg chg="del">
          <ac:chgData name="Megan Counahan" userId="c3e00abc14736780" providerId="LiveId" clId="{47E91B06-0FDA-4641-93E9-62400B3D1704}" dt="2023-12-11T22:52:36.501" v="158" actId="478"/>
          <ac:picMkLst>
            <pc:docMk/>
            <pc:sldMk cId="2983521250" sldId="2147374746"/>
            <ac:picMk id="6" creationId="{9F20CFC1-C9D5-FE66-A5FE-F4FC22C36DB4}"/>
          </ac:picMkLst>
        </pc:picChg>
      </pc:sldChg>
      <pc:sldChg chg="modSp add mod">
        <pc:chgData name="Megan Counahan" userId="c3e00abc14736780" providerId="LiveId" clId="{47E91B06-0FDA-4641-93E9-62400B3D1704}" dt="2023-12-11T23:01:51.247" v="352" actId="255"/>
        <pc:sldMkLst>
          <pc:docMk/>
          <pc:sldMk cId="1129446316" sldId="2147374747"/>
        </pc:sldMkLst>
        <pc:spChg chg="mod">
          <ac:chgData name="Megan Counahan" userId="c3e00abc14736780" providerId="LiveId" clId="{47E91B06-0FDA-4641-93E9-62400B3D1704}" dt="2023-12-11T23:01:51.247" v="352" actId="255"/>
          <ac:spMkLst>
            <pc:docMk/>
            <pc:sldMk cId="1129446316" sldId="2147374747"/>
            <ac:spMk id="2" creationId="{BB47D46F-186F-0DAC-9AD1-6F431EC2B23F}"/>
          </ac:spMkLst>
        </pc:spChg>
      </pc:sldChg>
      <pc:sldChg chg="modSp new mod">
        <pc:chgData name="Megan Counahan" userId="c3e00abc14736780" providerId="LiveId" clId="{47E91B06-0FDA-4641-93E9-62400B3D1704}" dt="2023-12-11T23:02:20.544" v="357" actId="2711"/>
        <pc:sldMkLst>
          <pc:docMk/>
          <pc:sldMk cId="1736967013" sldId="2147374748"/>
        </pc:sldMkLst>
        <pc:spChg chg="mod">
          <ac:chgData name="Megan Counahan" userId="c3e00abc14736780" providerId="LiveId" clId="{47E91B06-0FDA-4641-93E9-62400B3D1704}" dt="2023-12-11T23:02:15.122" v="356" actId="2711"/>
          <ac:spMkLst>
            <pc:docMk/>
            <pc:sldMk cId="1736967013" sldId="2147374748"/>
            <ac:spMk id="2" creationId="{7FBF0CEB-EE40-D584-56E9-0DCB799C6C48}"/>
          </ac:spMkLst>
        </pc:spChg>
        <pc:spChg chg="mod">
          <ac:chgData name="Megan Counahan" userId="c3e00abc14736780" providerId="LiveId" clId="{47E91B06-0FDA-4641-93E9-62400B3D1704}" dt="2023-12-11T23:02:20.544" v="357" actId="2711"/>
          <ac:spMkLst>
            <pc:docMk/>
            <pc:sldMk cId="1736967013" sldId="2147374748"/>
            <ac:spMk id="3" creationId="{2E2F8815-FFF3-1404-CED4-0FAD2A79F2F5}"/>
          </ac:spMkLst>
        </pc:spChg>
      </pc:sldChg>
      <pc:sldChg chg="modSp new del mod">
        <pc:chgData name="Megan Counahan" userId="c3e00abc14736780" providerId="LiveId" clId="{47E91B06-0FDA-4641-93E9-62400B3D1704}" dt="2023-12-11T22:58:56.394" v="243" actId="47"/>
        <pc:sldMkLst>
          <pc:docMk/>
          <pc:sldMk cId="2055008747" sldId="2147374748"/>
        </pc:sldMkLst>
        <pc:spChg chg="mod">
          <ac:chgData name="Megan Counahan" userId="c3e00abc14736780" providerId="LiveId" clId="{47E91B06-0FDA-4641-93E9-62400B3D1704}" dt="2023-12-11T22:58:48.481" v="242" actId="20577"/>
          <ac:spMkLst>
            <pc:docMk/>
            <pc:sldMk cId="2055008747" sldId="2147374748"/>
            <ac:spMk id="3" creationId="{76A768EF-AE49-4393-97D8-E6026886E60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C35F8-32C0-45C5-AFD5-9835819887B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2E6CDE0-B00C-4339-B992-F335D6ACFE9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>
              <a:latin typeface="Arial" panose="020B0604020202020204" pitchFamily="34" charset="0"/>
              <a:cs typeface="Arial" panose="020B0604020202020204" pitchFamily="34" charset="0"/>
            </a:rPr>
            <a:t>Further discussion is needed on the vision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B91786-53DC-466D-9B42-3F1081766AE1}" type="parTrans" cxnId="{59CD3C2F-06F4-4BC4-9BD9-40DB2EA0B7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866E1C-FBAA-4AE0-B7B9-7C2C00605311}" type="sibTrans" cxnId="{59CD3C2F-06F4-4BC4-9BD9-40DB2EA0B7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CAB990-26DA-4CE5-B86E-0A1CA5273D2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>
              <a:latin typeface="Arial" panose="020B0604020202020204" pitchFamily="34" charset="0"/>
              <a:cs typeface="Arial" panose="020B0604020202020204" pitchFamily="34" charset="0"/>
            </a:rPr>
            <a:t>Should the demographic groups targeted by the Strategy’s outcome be defined in the outcome?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1663D-F1B4-400A-A824-9FBAD0ED56F9}" type="parTrans" cxnId="{377B1DC3-B268-402E-A6F5-ED5F337C87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FBF11-669E-4273-BC98-2B00049D047A}" type="sibTrans" cxnId="{377B1DC3-B268-402E-A6F5-ED5F337C87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6A153-9901-41AE-BE1B-9775A48D25C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Programming area 1.1: IHR core capacities</a:t>
          </a:r>
        </a:p>
      </dgm:t>
    </dgm:pt>
    <dgm:pt modelId="{448DEF56-579E-4BFA-9E74-FC740BED46F2}" type="parTrans" cxnId="{733F6082-3786-477F-AEA2-F7239A9F599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DC8D75-C080-4A37-B1F5-4ECA51133AE1}" type="sibTrans" cxnId="{733F6082-3786-477F-AEA2-F7239A9F599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0A8B4B-6002-4910-AA51-21A6762F049C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>
              <a:latin typeface="Arial" panose="020B0604020202020204" pitchFamily="34" charset="0"/>
              <a:cs typeface="Arial" panose="020B0604020202020204" pitchFamily="34" charset="0"/>
            </a:rPr>
            <a:t>There are 13 core capacities, should we focus on particular core capacities that GMS countries needs to improve first?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EDCE8-911D-45C6-B804-FC0CE00808A8}" type="parTrans" cxnId="{9BD66E74-4B39-416F-8666-C4E25A9AF0C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F3709D-65E2-4F74-ABF8-32D1C7E534F2}" type="sibTrans" cxnId="{9BD66E74-4B39-416F-8666-C4E25A9AF0C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22A9F5-199C-4146-8DCA-F62BBF22E5F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Programming area 1.3: Linkages between national CDC systems</a:t>
          </a:r>
          <a:r>
            <a:rPr lang="en-AU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AD97C-FB3D-403F-B0A9-59F720668231}" type="parTrans" cxnId="{EBC4F67D-381C-4892-B048-2C8E2C385F5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58883-89CA-4B3B-A258-AB867903FBBD}" type="sibTrans" cxnId="{EBC4F67D-381C-4892-B048-2C8E2C385F5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5BDA37-E25B-47AB-846A-4B946DF7B8E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>
              <a:latin typeface="Arial" panose="020B0604020202020204" pitchFamily="34" charset="0"/>
              <a:cs typeface="Arial" panose="020B0604020202020204" pitchFamily="34" charset="0"/>
            </a:rPr>
            <a:t>What does this mean?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1081D3-3260-4CDC-8F38-66F70446EF5A}" type="parTrans" cxnId="{CBDACD7E-0882-4F3C-884B-6DFB18F18E6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FD0DB7-CE96-44DF-B9EF-12B2D5D062DB}" type="sibTrans" cxnId="{CBDACD7E-0882-4F3C-884B-6DFB18F18E6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5DB23-8D64-4AF1-8F2E-68268691F04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>
              <a:latin typeface="Arial" panose="020B0604020202020204" pitchFamily="34" charset="0"/>
              <a:cs typeface="Arial" panose="020B0604020202020204" pitchFamily="34" charset="0"/>
            </a:rPr>
            <a:t>Can Climate Change be the third pillar?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B83225-1DCC-4AEE-85EE-4B61971261E7}" type="parTrans" cxnId="{136FD626-120B-4772-8BBF-2C3CBC6CC75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28C4C-C0CF-47A2-BBA2-436FE1517CCE}" type="sibTrans" cxnId="{136FD626-120B-4772-8BBF-2C3CBC6CC75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F820E3-F56D-4310-A5D3-3972DC32DA94}" type="pres">
      <dgm:prSet presAssocID="{934C35F8-32C0-45C5-AFD5-9835819887B0}" presName="root" presStyleCnt="0">
        <dgm:presLayoutVars>
          <dgm:dir/>
          <dgm:resizeHandles val="exact"/>
        </dgm:presLayoutVars>
      </dgm:prSet>
      <dgm:spPr/>
    </dgm:pt>
    <dgm:pt modelId="{FED25289-CCA6-4271-93EF-294D868CA380}" type="pres">
      <dgm:prSet presAssocID="{62E6CDE0-B00C-4339-B992-F335D6ACFE9C}" presName="compNode" presStyleCnt="0"/>
      <dgm:spPr/>
    </dgm:pt>
    <dgm:pt modelId="{734E0BCE-82E9-4420-9818-1189C8B30A88}" type="pres">
      <dgm:prSet presAssocID="{62E6CDE0-B00C-4339-B992-F335D6ACFE9C}" presName="iconRect" presStyleLbl="node1" presStyleIdx="0" presStyleCnt="5" custLinFactNeighborX="-19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36F20DC-3F88-472F-9169-FCEF7E7407B8}" type="pres">
      <dgm:prSet presAssocID="{62E6CDE0-B00C-4339-B992-F335D6ACFE9C}" presName="iconSpace" presStyleCnt="0"/>
      <dgm:spPr/>
    </dgm:pt>
    <dgm:pt modelId="{F34943E1-6170-4FB5-B210-27E9D8A848E8}" type="pres">
      <dgm:prSet presAssocID="{62E6CDE0-B00C-4339-B992-F335D6ACFE9C}" presName="parTx" presStyleLbl="revTx" presStyleIdx="0" presStyleCnt="10">
        <dgm:presLayoutVars>
          <dgm:chMax val="0"/>
          <dgm:chPref val="0"/>
        </dgm:presLayoutVars>
      </dgm:prSet>
      <dgm:spPr/>
    </dgm:pt>
    <dgm:pt modelId="{53A0EC67-7EAA-4325-BEF5-5C4FAE3AFB82}" type="pres">
      <dgm:prSet presAssocID="{62E6CDE0-B00C-4339-B992-F335D6ACFE9C}" presName="txSpace" presStyleCnt="0"/>
      <dgm:spPr/>
    </dgm:pt>
    <dgm:pt modelId="{D6775B1D-BFFB-479F-9AFA-4DDA5CB261A5}" type="pres">
      <dgm:prSet presAssocID="{62E6CDE0-B00C-4339-B992-F335D6ACFE9C}" presName="desTx" presStyleLbl="revTx" presStyleIdx="1" presStyleCnt="10">
        <dgm:presLayoutVars/>
      </dgm:prSet>
      <dgm:spPr/>
    </dgm:pt>
    <dgm:pt modelId="{534456BF-40C3-4636-B0DB-23FE3C5787EF}" type="pres">
      <dgm:prSet presAssocID="{F1866E1C-FBAA-4AE0-B7B9-7C2C00605311}" presName="sibTrans" presStyleCnt="0"/>
      <dgm:spPr/>
    </dgm:pt>
    <dgm:pt modelId="{2B63569F-C060-4B26-9017-0078FB578EB0}" type="pres">
      <dgm:prSet presAssocID="{B2CAB990-26DA-4CE5-B86E-0A1CA5273D23}" presName="compNode" presStyleCnt="0"/>
      <dgm:spPr/>
    </dgm:pt>
    <dgm:pt modelId="{EDDA82ED-972D-4E1B-B85E-0D7D3C5D8BE6}" type="pres">
      <dgm:prSet presAssocID="{B2CAB990-26DA-4CE5-B86E-0A1CA5273D2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BB1C012-CA82-43A1-B63C-936E2F501CC8}" type="pres">
      <dgm:prSet presAssocID="{B2CAB990-26DA-4CE5-B86E-0A1CA5273D23}" presName="iconSpace" presStyleCnt="0"/>
      <dgm:spPr/>
    </dgm:pt>
    <dgm:pt modelId="{C58E7BAE-7993-4CD3-B9B0-A178DF5EA95F}" type="pres">
      <dgm:prSet presAssocID="{B2CAB990-26DA-4CE5-B86E-0A1CA5273D23}" presName="parTx" presStyleLbl="revTx" presStyleIdx="2" presStyleCnt="10">
        <dgm:presLayoutVars>
          <dgm:chMax val="0"/>
          <dgm:chPref val="0"/>
        </dgm:presLayoutVars>
      </dgm:prSet>
      <dgm:spPr/>
    </dgm:pt>
    <dgm:pt modelId="{405C5762-D678-4DBE-874D-EDCBCBF6F4F8}" type="pres">
      <dgm:prSet presAssocID="{B2CAB990-26DA-4CE5-B86E-0A1CA5273D23}" presName="txSpace" presStyleCnt="0"/>
      <dgm:spPr/>
    </dgm:pt>
    <dgm:pt modelId="{D24E6E1F-C9DF-4FB4-923A-4DD9E5714300}" type="pres">
      <dgm:prSet presAssocID="{B2CAB990-26DA-4CE5-B86E-0A1CA5273D23}" presName="desTx" presStyleLbl="revTx" presStyleIdx="3" presStyleCnt="10">
        <dgm:presLayoutVars/>
      </dgm:prSet>
      <dgm:spPr/>
    </dgm:pt>
    <dgm:pt modelId="{32F7292F-D646-4B2F-BE6A-12E5ADD5DD1F}" type="pres">
      <dgm:prSet presAssocID="{FCBFBF11-669E-4273-BC98-2B00049D047A}" presName="sibTrans" presStyleCnt="0"/>
      <dgm:spPr/>
    </dgm:pt>
    <dgm:pt modelId="{C9970479-87A9-4002-B3F1-C82558AE5B8C}" type="pres">
      <dgm:prSet presAssocID="{6056A153-9901-41AE-BE1B-9775A48D25C2}" presName="compNode" presStyleCnt="0"/>
      <dgm:spPr/>
    </dgm:pt>
    <dgm:pt modelId="{49F07C42-AB19-40D7-8DC2-768054FD52F6}" type="pres">
      <dgm:prSet presAssocID="{6056A153-9901-41AE-BE1B-9775A48D25C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ED1A5CC-F271-4F52-BF26-561E2356A0BC}" type="pres">
      <dgm:prSet presAssocID="{6056A153-9901-41AE-BE1B-9775A48D25C2}" presName="iconSpace" presStyleCnt="0"/>
      <dgm:spPr/>
    </dgm:pt>
    <dgm:pt modelId="{27D336EF-EA85-4321-A4B9-1F6DC1D45E8A}" type="pres">
      <dgm:prSet presAssocID="{6056A153-9901-41AE-BE1B-9775A48D25C2}" presName="parTx" presStyleLbl="revTx" presStyleIdx="4" presStyleCnt="10">
        <dgm:presLayoutVars>
          <dgm:chMax val="0"/>
          <dgm:chPref val="0"/>
        </dgm:presLayoutVars>
      </dgm:prSet>
      <dgm:spPr/>
    </dgm:pt>
    <dgm:pt modelId="{C11BC86F-7DBE-4BAA-8453-6073C8993BC4}" type="pres">
      <dgm:prSet presAssocID="{6056A153-9901-41AE-BE1B-9775A48D25C2}" presName="txSpace" presStyleCnt="0"/>
      <dgm:spPr/>
    </dgm:pt>
    <dgm:pt modelId="{C4FE4961-88DB-4E1F-AC85-3FF7DC16692F}" type="pres">
      <dgm:prSet presAssocID="{6056A153-9901-41AE-BE1B-9775A48D25C2}" presName="desTx" presStyleLbl="revTx" presStyleIdx="5" presStyleCnt="10" custLinFactNeighborY="-50597">
        <dgm:presLayoutVars/>
      </dgm:prSet>
      <dgm:spPr/>
    </dgm:pt>
    <dgm:pt modelId="{09243276-AA94-4BAB-A80A-1A386D7D42AB}" type="pres">
      <dgm:prSet presAssocID="{B2DC8D75-C080-4A37-B1F5-4ECA51133AE1}" presName="sibTrans" presStyleCnt="0"/>
      <dgm:spPr/>
    </dgm:pt>
    <dgm:pt modelId="{FFD974D7-88DF-4669-8CA7-6E873B57A80B}" type="pres">
      <dgm:prSet presAssocID="{CF22A9F5-199C-4146-8DCA-F62BBF22E5F7}" presName="compNode" presStyleCnt="0"/>
      <dgm:spPr/>
    </dgm:pt>
    <dgm:pt modelId="{6C7A58B4-2423-48AD-B0C9-A1BE3A94466F}" type="pres">
      <dgm:prSet presAssocID="{CF22A9F5-199C-4146-8DCA-F62BBF22E5F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C266450A-D22F-432B-BD59-15FDF3B0F147}" type="pres">
      <dgm:prSet presAssocID="{CF22A9F5-199C-4146-8DCA-F62BBF22E5F7}" presName="iconSpace" presStyleCnt="0"/>
      <dgm:spPr/>
    </dgm:pt>
    <dgm:pt modelId="{C41C3F4E-869A-4605-971A-90DCBC20A06E}" type="pres">
      <dgm:prSet presAssocID="{CF22A9F5-199C-4146-8DCA-F62BBF22E5F7}" presName="parTx" presStyleLbl="revTx" presStyleIdx="6" presStyleCnt="10">
        <dgm:presLayoutVars>
          <dgm:chMax val="0"/>
          <dgm:chPref val="0"/>
        </dgm:presLayoutVars>
      </dgm:prSet>
      <dgm:spPr/>
    </dgm:pt>
    <dgm:pt modelId="{945BCCA1-0234-4D01-81FA-88C62D30DC6E}" type="pres">
      <dgm:prSet presAssocID="{CF22A9F5-199C-4146-8DCA-F62BBF22E5F7}" presName="txSpace" presStyleCnt="0"/>
      <dgm:spPr/>
    </dgm:pt>
    <dgm:pt modelId="{7BEBD9F1-FAF5-45EF-ABC7-2E8341631E1A}" type="pres">
      <dgm:prSet presAssocID="{CF22A9F5-199C-4146-8DCA-F62BBF22E5F7}" presName="desTx" presStyleLbl="revTx" presStyleIdx="7" presStyleCnt="10" custLinFactNeighborY="-37294">
        <dgm:presLayoutVars/>
      </dgm:prSet>
      <dgm:spPr/>
    </dgm:pt>
    <dgm:pt modelId="{6D70ACFC-65C3-4E1D-BDE6-06A787FC20ED}" type="pres">
      <dgm:prSet presAssocID="{7AD58883-89CA-4B3B-A258-AB867903FBBD}" presName="sibTrans" presStyleCnt="0"/>
      <dgm:spPr/>
    </dgm:pt>
    <dgm:pt modelId="{26B70FBE-FC4E-44B7-A09C-76020B03B933}" type="pres">
      <dgm:prSet presAssocID="{22D5DB23-8D64-4AF1-8F2E-68268691F04A}" presName="compNode" presStyleCnt="0"/>
      <dgm:spPr/>
    </dgm:pt>
    <dgm:pt modelId="{1651AA39-2D83-4F09-9B19-EC4903D7A955}" type="pres">
      <dgm:prSet presAssocID="{22D5DB23-8D64-4AF1-8F2E-68268691F04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85159C9F-B22F-4016-9A77-CF2223F4D98D}" type="pres">
      <dgm:prSet presAssocID="{22D5DB23-8D64-4AF1-8F2E-68268691F04A}" presName="iconSpace" presStyleCnt="0"/>
      <dgm:spPr/>
    </dgm:pt>
    <dgm:pt modelId="{BE421189-85E4-4BDA-AC3B-BC727EFFAEAD}" type="pres">
      <dgm:prSet presAssocID="{22D5DB23-8D64-4AF1-8F2E-68268691F04A}" presName="parTx" presStyleLbl="revTx" presStyleIdx="8" presStyleCnt="10">
        <dgm:presLayoutVars>
          <dgm:chMax val="0"/>
          <dgm:chPref val="0"/>
        </dgm:presLayoutVars>
      </dgm:prSet>
      <dgm:spPr/>
    </dgm:pt>
    <dgm:pt modelId="{A5BDADE6-E4AA-4973-B439-E1A5DAD76826}" type="pres">
      <dgm:prSet presAssocID="{22D5DB23-8D64-4AF1-8F2E-68268691F04A}" presName="txSpace" presStyleCnt="0"/>
      <dgm:spPr/>
    </dgm:pt>
    <dgm:pt modelId="{DF0B276A-A030-430A-9AA6-F646DF54BB38}" type="pres">
      <dgm:prSet presAssocID="{22D5DB23-8D64-4AF1-8F2E-68268691F04A}" presName="desTx" presStyleLbl="revTx" presStyleIdx="9" presStyleCnt="10">
        <dgm:presLayoutVars/>
      </dgm:prSet>
      <dgm:spPr/>
    </dgm:pt>
  </dgm:ptLst>
  <dgm:cxnLst>
    <dgm:cxn modelId="{D2AE1111-3E83-421A-A1E5-06265D6E4FFF}" type="presOf" srcId="{22D5DB23-8D64-4AF1-8F2E-68268691F04A}" destId="{BE421189-85E4-4BDA-AC3B-BC727EFFAEAD}" srcOrd="0" destOrd="0" presId="urn:microsoft.com/office/officeart/2018/2/layout/IconLabelDescriptionList"/>
    <dgm:cxn modelId="{136FD626-120B-4772-8BBF-2C3CBC6CC75E}" srcId="{934C35F8-32C0-45C5-AFD5-9835819887B0}" destId="{22D5DB23-8D64-4AF1-8F2E-68268691F04A}" srcOrd="4" destOrd="0" parTransId="{7FB83225-1DCC-4AEE-85EE-4B61971261E7}" sibTransId="{C2728C4C-C0CF-47A2-BBA2-436FE1517CCE}"/>
    <dgm:cxn modelId="{59CD3C2F-06F4-4BC4-9BD9-40DB2EA0B7A4}" srcId="{934C35F8-32C0-45C5-AFD5-9835819887B0}" destId="{62E6CDE0-B00C-4339-B992-F335D6ACFE9C}" srcOrd="0" destOrd="0" parTransId="{86B91786-53DC-466D-9B42-3F1081766AE1}" sibTransId="{F1866E1C-FBAA-4AE0-B7B9-7C2C00605311}"/>
    <dgm:cxn modelId="{1AB60C33-6D70-4B5F-AB21-764DB53D9BDE}" type="presOf" srcId="{B2CAB990-26DA-4CE5-B86E-0A1CA5273D23}" destId="{C58E7BAE-7993-4CD3-B9B0-A178DF5EA95F}" srcOrd="0" destOrd="0" presId="urn:microsoft.com/office/officeart/2018/2/layout/IconLabelDescriptionList"/>
    <dgm:cxn modelId="{986FC645-8099-4248-A4C3-F89533F733DE}" type="presOf" srcId="{720A8B4B-6002-4910-AA51-21A6762F049C}" destId="{C4FE4961-88DB-4E1F-AC85-3FF7DC16692F}" srcOrd="0" destOrd="0" presId="urn:microsoft.com/office/officeart/2018/2/layout/IconLabelDescriptionList"/>
    <dgm:cxn modelId="{9BD66E74-4B39-416F-8666-C4E25A9AF0C4}" srcId="{6056A153-9901-41AE-BE1B-9775A48D25C2}" destId="{720A8B4B-6002-4910-AA51-21A6762F049C}" srcOrd="0" destOrd="0" parTransId="{4F6EDCE8-911D-45C6-B804-FC0CE00808A8}" sibTransId="{A9F3709D-65E2-4F74-ABF8-32D1C7E534F2}"/>
    <dgm:cxn modelId="{3ECDBD74-93FC-4E2A-AA40-2C78D1F8E8D9}" type="presOf" srcId="{7B5BDA37-E25B-47AB-846A-4B946DF7B8E4}" destId="{7BEBD9F1-FAF5-45EF-ABC7-2E8341631E1A}" srcOrd="0" destOrd="0" presId="urn:microsoft.com/office/officeart/2018/2/layout/IconLabelDescriptionList"/>
    <dgm:cxn modelId="{28DCB879-9515-46B1-8590-401C464FFA6F}" type="presOf" srcId="{CF22A9F5-199C-4146-8DCA-F62BBF22E5F7}" destId="{C41C3F4E-869A-4605-971A-90DCBC20A06E}" srcOrd="0" destOrd="0" presId="urn:microsoft.com/office/officeart/2018/2/layout/IconLabelDescriptionList"/>
    <dgm:cxn modelId="{EBC4F67D-381C-4892-B048-2C8E2C385F5F}" srcId="{934C35F8-32C0-45C5-AFD5-9835819887B0}" destId="{CF22A9F5-199C-4146-8DCA-F62BBF22E5F7}" srcOrd="3" destOrd="0" parTransId="{DE7AD97C-FB3D-403F-B0A9-59F720668231}" sibTransId="{7AD58883-89CA-4B3B-A258-AB867903FBBD}"/>
    <dgm:cxn modelId="{CBDACD7E-0882-4F3C-884B-6DFB18F18E6E}" srcId="{CF22A9F5-199C-4146-8DCA-F62BBF22E5F7}" destId="{7B5BDA37-E25B-47AB-846A-4B946DF7B8E4}" srcOrd="0" destOrd="0" parTransId="{AF1081D3-3260-4CDC-8F38-66F70446EF5A}" sibTransId="{4FFD0DB7-CE96-44DF-B9EF-12B2D5D062DB}"/>
    <dgm:cxn modelId="{733F6082-3786-477F-AEA2-F7239A9F5990}" srcId="{934C35F8-32C0-45C5-AFD5-9835819887B0}" destId="{6056A153-9901-41AE-BE1B-9775A48D25C2}" srcOrd="2" destOrd="0" parTransId="{448DEF56-579E-4BFA-9E74-FC740BED46F2}" sibTransId="{B2DC8D75-C080-4A37-B1F5-4ECA51133AE1}"/>
    <dgm:cxn modelId="{0699CDB5-8375-4F61-B3DA-208789AC3A06}" type="presOf" srcId="{62E6CDE0-B00C-4339-B992-F335D6ACFE9C}" destId="{F34943E1-6170-4FB5-B210-27E9D8A848E8}" srcOrd="0" destOrd="0" presId="urn:microsoft.com/office/officeart/2018/2/layout/IconLabelDescriptionList"/>
    <dgm:cxn modelId="{377B1DC3-B268-402E-A6F5-ED5F337C8715}" srcId="{934C35F8-32C0-45C5-AFD5-9835819887B0}" destId="{B2CAB990-26DA-4CE5-B86E-0A1CA5273D23}" srcOrd="1" destOrd="0" parTransId="{5661663D-F1B4-400A-A824-9FBAD0ED56F9}" sibTransId="{FCBFBF11-669E-4273-BC98-2B00049D047A}"/>
    <dgm:cxn modelId="{EB6489EA-EC3C-46FC-9AB8-BE74926B7A30}" type="presOf" srcId="{6056A153-9901-41AE-BE1B-9775A48D25C2}" destId="{27D336EF-EA85-4321-A4B9-1F6DC1D45E8A}" srcOrd="0" destOrd="0" presId="urn:microsoft.com/office/officeart/2018/2/layout/IconLabelDescriptionList"/>
    <dgm:cxn modelId="{F03D10F6-7032-4B6C-AC87-DF0CA8078BAB}" type="presOf" srcId="{934C35F8-32C0-45C5-AFD5-9835819887B0}" destId="{17F820E3-F56D-4310-A5D3-3972DC32DA94}" srcOrd="0" destOrd="0" presId="urn:microsoft.com/office/officeart/2018/2/layout/IconLabelDescriptionList"/>
    <dgm:cxn modelId="{9131D9EE-5E8F-4249-9B96-015FBBF30819}" type="presParOf" srcId="{17F820E3-F56D-4310-A5D3-3972DC32DA94}" destId="{FED25289-CCA6-4271-93EF-294D868CA380}" srcOrd="0" destOrd="0" presId="urn:microsoft.com/office/officeart/2018/2/layout/IconLabelDescriptionList"/>
    <dgm:cxn modelId="{46633633-6D12-4186-BD3C-F11E4F94A242}" type="presParOf" srcId="{FED25289-CCA6-4271-93EF-294D868CA380}" destId="{734E0BCE-82E9-4420-9818-1189C8B30A88}" srcOrd="0" destOrd="0" presId="urn:microsoft.com/office/officeart/2018/2/layout/IconLabelDescriptionList"/>
    <dgm:cxn modelId="{010FBFAF-B456-4C37-B47F-67849EB79D84}" type="presParOf" srcId="{FED25289-CCA6-4271-93EF-294D868CA380}" destId="{D36F20DC-3F88-472F-9169-FCEF7E7407B8}" srcOrd="1" destOrd="0" presId="urn:microsoft.com/office/officeart/2018/2/layout/IconLabelDescriptionList"/>
    <dgm:cxn modelId="{F76A1248-D7A0-4BD2-8E2F-22F023561A6C}" type="presParOf" srcId="{FED25289-CCA6-4271-93EF-294D868CA380}" destId="{F34943E1-6170-4FB5-B210-27E9D8A848E8}" srcOrd="2" destOrd="0" presId="urn:microsoft.com/office/officeart/2018/2/layout/IconLabelDescriptionList"/>
    <dgm:cxn modelId="{D02278D5-D796-4C2C-AD3B-C87C17237FDB}" type="presParOf" srcId="{FED25289-CCA6-4271-93EF-294D868CA380}" destId="{53A0EC67-7EAA-4325-BEF5-5C4FAE3AFB82}" srcOrd="3" destOrd="0" presId="urn:microsoft.com/office/officeart/2018/2/layout/IconLabelDescriptionList"/>
    <dgm:cxn modelId="{1738C2A8-2904-47BD-8F7E-F60F2614177F}" type="presParOf" srcId="{FED25289-CCA6-4271-93EF-294D868CA380}" destId="{D6775B1D-BFFB-479F-9AFA-4DDA5CB261A5}" srcOrd="4" destOrd="0" presId="urn:microsoft.com/office/officeart/2018/2/layout/IconLabelDescriptionList"/>
    <dgm:cxn modelId="{47904711-41DE-4287-96D0-6DBFD369AF8E}" type="presParOf" srcId="{17F820E3-F56D-4310-A5D3-3972DC32DA94}" destId="{534456BF-40C3-4636-B0DB-23FE3C5787EF}" srcOrd="1" destOrd="0" presId="urn:microsoft.com/office/officeart/2018/2/layout/IconLabelDescriptionList"/>
    <dgm:cxn modelId="{B51749AA-6291-4FBE-90F5-345C9B23FF87}" type="presParOf" srcId="{17F820E3-F56D-4310-A5D3-3972DC32DA94}" destId="{2B63569F-C060-4B26-9017-0078FB578EB0}" srcOrd="2" destOrd="0" presId="urn:microsoft.com/office/officeart/2018/2/layout/IconLabelDescriptionList"/>
    <dgm:cxn modelId="{1CD00A0D-2DE1-4320-89AA-CBE11E730BE2}" type="presParOf" srcId="{2B63569F-C060-4B26-9017-0078FB578EB0}" destId="{EDDA82ED-972D-4E1B-B85E-0D7D3C5D8BE6}" srcOrd="0" destOrd="0" presId="urn:microsoft.com/office/officeart/2018/2/layout/IconLabelDescriptionList"/>
    <dgm:cxn modelId="{253DD811-558F-4FAF-98E9-550FD11E1373}" type="presParOf" srcId="{2B63569F-C060-4B26-9017-0078FB578EB0}" destId="{8BB1C012-CA82-43A1-B63C-936E2F501CC8}" srcOrd="1" destOrd="0" presId="urn:microsoft.com/office/officeart/2018/2/layout/IconLabelDescriptionList"/>
    <dgm:cxn modelId="{12049632-F125-49B3-AB1E-843EC79CF1D3}" type="presParOf" srcId="{2B63569F-C060-4B26-9017-0078FB578EB0}" destId="{C58E7BAE-7993-4CD3-B9B0-A178DF5EA95F}" srcOrd="2" destOrd="0" presId="urn:microsoft.com/office/officeart/2018/2/layout/IconLabelDescriptionList"/>
    <dgm:cxn modelId="{4E7C7B52-CEF4-4132-BCDD-2E360C6AE339}" type="presParOf" srcId="{2B63569F-C060-4B26-9017-0078FB578EB0}" destId="{405C5762-D678-4DBE-874D-EDCBCBF6F4F8}" srcOrd="3" destOrd="0" presId="urn:microsoft.com/office/officeart/2018/2/layout/IconLabelDescriptionList"/>
    <dgm:cxn modelId="{917C8419-7637-4D96-A587-D08E7E1C94FC}" type="presParOf" srcId="{2B63569F-C060-4B26-9017-0078FB578EB0}" destId="{D24E6E1F-C9DF-4FB4-923A-4DD9E5714300}" srcOrd="4" destOrd="0" presId="urn:microsoft.com/office/officeart/2018/2/layout/IconLabelDescriptionList"/>
    <dgm:cxn modelId="{7C1EF8CF-6F02-4922-95DA-557191031380}" type="presParOf" srcId="{17F820E3-F56D-4310-A5D3-3972DC32DA94}" destId="{32F7292F-D646-4B2F-BE6A-12E5ADD5DD1F}" srcOrd="3" destOrd="0" presId="urn:microsoft.com/office/officeart/2018/2/layout/IconLabelDescriptionList"/>
    <dgm:cxn modelId="{295DAF33-2F74-4EB9-BBD2-C0798925BF8D}" type="presParOf" srcId="{17F820E3-F56D-4310-A5D3-3972DC32DA94}" destId="{C9970479-87A9-4002-B3F1-C82558AE5B8C}" srcOrd="4" destOrd="0" presId="urn:microsoft.com/office/officeart/2018/2/layout/IconLabelDescriptionList"/>
    <dgm:cxn modelId="{BDF96549-3359-499F-973E-EA417C64E983}" type="presParOf" srcId="{C9970479-87A9-4002-B3F1-C82558AE5B8C}" destId="{49F07C42-AB19-40D7-8DC2-768054FD52F6}" srcOrd="0" destOrd="0" presId="urn:microsoft.com/office/officeart/2018/2/layout/IconLabelDescriptionList"/>
    <dgm:cxn modelId="{11DAD5A2-B368-4E39-91C4-075B8964D91A}" type="presParOf" srcId="{C9970479-87A9-4002-B3F1-C82558AE5B8C}" destId="{9ED1A5CC-F271-4F52-BF26-561E2356A0BC}" srcOrd="1" destOrd="0" presId="urn:microsoft.com/office/officeart/2018/2/layout/IconLabelDescriptionList"/>
    <dgm:cxn modelId="{94C1EF18-A796-4FAB-8C09-34E26BFCC88A}" type="presParOf" srcId="{C9970479-87A9-4002-B3F1-C82558AE5B8C}" destId="{27D336EF-EA85-4321-A4B9-1F6DC1D45E8A}" srcOrd="2" destOrd="0" presId="urn:microsoft.com/office/officeart/2018/2/layout/IconLabelDescriptionList"/>
    <dgm:cxn modelId="{35A2D683-DA4C-42DB-B5B4-B0E09E043D75}" type="presParOf" srcId="{C9970479-87A9-4002-B3F1-C82558AE5B8C}" destId="{C11BC86F-7DBE-4BAA-8453-6073C8993BC4}" srcOrd="3" destOrd="0" presId="urn:microsoft.com/office/officeart/2018/2/layout/IconLabelDescriptionList"/>
    <dgm:cxn modelId="{D6B2F845-C4F8-4A82-8CD6-112D89299566}" type="presParOf" srcId="{C9970479-87A9-4002-B3F1-C82558AE5B8C}" destId="{C4FE4961-88DB-4E1F-AC85-3FF7DC16692F}" srcOrd="4" destOrd="0" presId="urn:microsoft.com/office/officeart/2018/2/layout/IconLabelDescriptionList"/>
    <dgm:cxn modelId="{E1FB6086-AB5C-408A-97E8-737EEA7BBD23}" type="presParOf" srcId="{17F820E3-F56D-4310-A5D3-3972DC32DA94}" destId="{09243276-AA94-4BAB-A80A-1A386D7D42AB}" srcOrd="5" destOrd="0" presId="urn:microsoft.com/office/officeart/2018/2/layout/IconLabelDescriptionList"/>
    <dgm:cxn modelId="{AEAA9EA0-7EEE-41E2-8065-0849BAC397AC}" type="presParOf" srcId="{17F820E3-F56D-4310-A5D3-3972DC32DA94}" destId="{FFD974D7-88DF-4669-8CA7-6E873B57A80B}" srcOrd="6" destOrd="0" presId="urn:microsoft.com/office/officeart/2018/2/layout/IconLabelDescriptionList"/>
    <dgm:cxn modelId="{8C2AA83D-0E4F-44AE-9957-34C607E21155}" type="presParOf" srcId="{FFD974D7-88DF-4669-8CA7-6E873B57A80B}" destId="{6C7A58B4-2423-48AD-B0C9-A1BE3A94466F}" srcOrd="0" destOrd="0" presId="urn:microsoft.com/office/officeart/2018/2/layout/IconLabelDescriptionList"/>
    <dgm:cxn modelId="{11F0A9D3-2E08-4E54-BABD-17292CD09D8A}" type="presParOf" srcId="{FFD974D7-88DF-4669-8CA7-6E873B57A80B}" destId="{C266450A-D22F-432B-BD59-15FDF3B0F147}" srcOrd="1" destOrd="0" presId="urn:microsoft.com/office/officeart/2018/2/layout/IconLabelDescriptionList"/>
    <dgm:cxn modelId="{DE60D852-027D-4A32-9C20-7DF4E3671C45}" type="presParOf" srcId="{FFD974D7-88DF-4669-8CA7-6E873B57A80B}" destId="{C41C3F4E-869A-4605-971A-90DCBC20A06E}" srcOrd="2" destOrd="0" presId="urn:microsoft.com/office/officeart/2018/2/layout/IconLabelDescriptionList"/>
    <dgm:cxn modelId="{8AA6AE4B-DFEB-4C80-9257-611AB04CB790}" type="presParOf" srcId="{FFD974D7-88DF-4669-8CA7-6E873B57A80B}" destId="{945BCCA1-0234-4D01-81FA-88C62D30DC6E}" srcOrd="3" destOrd="0" presId="urn:microsoft.com/office/officeart/2018/2/layout/IconLabelDescriptionList"/>
    <dgm:cxn modelId="{A21E6397-7E54-4F4A-AA45-E7F02C85890A}" type="presParOf" srcId="{FFD974D7-88DF-4669-8CA7-6E873B57A80B}" destId="{7BEBD9F1-FAF5-45EF-ABC7-2E8341631E1A}" srcOrd="4" destOrd="0" presId="urn:microsoft.com/office/officeart/2018/2/layout/IconLabelDescriptionList"/>
    <dgm:cxn modelId="{9A80CC67-9CB1-4EE0-AE32-BD48BC8FFEA7}" type="presParOf" srcId="{17F820E3-F56D-4310-A5D3-3972DC32DA94}" destId="{6D70ACFC-65C3-4E1D-BDE6-06A787FC20ED}" srcOrd="7" destOrd="0" presId="urn:microsoft.com/office/officeart/2018/2/layout/IconLabelDescriptionList"/>
    <dgm:cxn modelId="{667AA61E-8846-4665-ADB8-6F1F6600B8F0}" type="presParOf" srcId="{17F820E3-F56D-4310-A5D3-3972DC32DA94}" destId="{26B70FBE-FC4E-44B7-A09C-76020B03B933}" srcOrd="8" destOrd="0" presId="urn:microsoft.com/office/officeart/2018/2/layout/IconLabelDescriptionList"/>
    <dgm:cxn modelId="{DB376026-72D9-4190-817A-AC6A612A9D0B}" type="presParOf" srcId="{26B70FBE-FC4E-44B7-A09C-76020B03B933}" destId="{1651AA39-2D83-4F09-9B19-EC4903D7A955}" srcOrd="0" destOrd="0" presId="urn:microsoft.com/office/officeart/2018/2/layout/IconLabelDescriptionList"/>
    <dgm:cxn modelId="{0C3065FF-BAAE-473A-9382-D99D1D3DFF25}" type="presParOf" srcId="{26B70FBE-FC4E-44B7-A09C-76020B03B933}" destId="{85159C9F-B22F-4016-9A77-CF2223F4D98D}" srcOrd="1" destOrd="0" presId="urn:microsoft.com/office/officeart/2018/2/layout/IconLabelDescriptionList"/>
    <dgm:cxn modelId="{995AF3FF-C965-4486-A87C-64AAE23266DA}" type="presParOf" srcId="{26B70FBE-FC4E-44B7-A09C-76020B03B933}" destId="{BE421189-85E4-4BDA-AC3B-BC727EFFAEAD}" srcOrd="2" destOrd="0" presId="urn:microsoft.com/office/officeart/2018/2/layout/IconLabelDescriptionList"/>
    <dgm:cxn modelId="{268C4AFD-567C-47B8-BAAB-148E6DEB203A}" type="presParOf" srcId="{26B70FBE-FC4E-44B7-A09C-76020B03B933}" destId="{A5BDADE6-E4AA-4973-B439-E1A5DAD76826}" srcOrd="3" destOrd="0" presId="urn:microsoft.com/office/officeart/2018/2/layout/IconLabelDescriptionList"/>
    <dgm:cxn modelId="{5F77E3B0-1545-4761-91B7-821D3CA687F4}" type="presParOf" srcId="{26B70FBE-FC4E-44B7-A09C-76020B03B933}" destId="{DF0B276A-A030-430A-9AA6-F646DF54BB3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E0BCE-82E9-4420-9818-1189C8B30A88}">
      <dsp:nvSpPr>
        <dsp:cNvPr id="0" name=""/>
        <dsp:cNvSpPr/>
      </dsp:nvSpPr>
      <dsp:spPr>
        <a:xfrm>
          <a:off x="0" y="728070"/>
          <a:ext cx="645257" cy="645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943E1-6170-4FB5-B210-27E9D8A848E8}">
      <dsp:nvSpPr>
        <dsp:cNvPr id="0" name=""/>
        <dsp:cNvSpPr/>
      </dsp:nvSpPr>
      <dsp:spPr>
        <a:xfrm>
          <a:off x="3557" y="1497821"/>
          <a:ext cx="1843593" cy="124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400" kern="1200">
              <a:latin typeface="Arial" panose="020B0604020202020204" pitchFamily="34" charset="0"/>
              <a:cs typeface="Arial" panose="020B0604020202020204" pitchFamily="34" charset="0"/>
            </a:rPr>
            <a:t>Further discussion is needed on the vision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7" y="1497821"/>
        <a:ext cx="1843593" cy="1244425"/>
      </dsp:txXfrm>
    </dsp:sp>
    <dsp:sp modelId="{D6775B1D-BFFB-479F-9AFA-4DDA5CB261A5}">
      <dsp:nvSpPr>
        <dsp:cNvPr id="0" name=""/>
        <dsp:cNvSpPr/>
      </dsp:nvSpPr>
      <dsp:spPr>
        <a:xfrm>
          <a:off x="3557" y="2800151"/>
          <a:ext cx="1843593" cy="82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A82ED-972D-4E1B-B85E-0D7D3C5D8BE6}">
      <dsp:nvSpPr>
        <dsp:cNvPr id="0" name=""/>
        <dsp:cNvSpPr/>
      </dsp:nvSpPr>
      <dsp:spPr>
        <a:xfrm>
          <a:off x="2169780" y="728070"/>
          <a:ext cx="645257" cy="645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E7BAE-7993-4CD3-B9B0-A178DF5EA95F}">
      <dsp:nvSpPr>
        <dsp:cNvPr id="0" name=""/>
        <dsp:cNvSpPr/>
      </dsp:nvSpPr>
      <dsp:spPr>
        <a:xfrm>
          <a:off x="2169780" y="1497821"/>
          <a:ext cx="1843593" cy="124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400" kern="1200">
              <a:latin typeface="Arial" panose="020B0604020202020204" pitchFamily="34" charset="0"/>
              <a:cs typeface="Arial" panose="020B0604020202020204" pitchFamily="34" charset="0"/>
            </a:rPr>
            <a:t>Should the demographic groups targeted by the Strategy’s outcome be defined in the outcome?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9780" y="1497821"/>
        <a:ext cx="1843593" cy="1244425"/>
      </dsp:txXfrm>
    </dsp:sp>
    <dsp:sp modelId="{D24E6E1F-C9DF-4FB4-923A-4DD9E5714300}">
      <dsp:nvSpPr>
        <dsp:cNvPr id="0" name=""/>
        <dsp:cNvSpPr/>
      </dsp:nvSpPr>
      <dsp:spPr>
        <a:xfrm>
          <a:off x="2169780" y="2800151"/>
          <a:ext cx="1843593" cy="82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07C42-AB19-40D7-8DC2-768054FD52F6}">
      <dsp:nvSpPr>
        <dsp:cNvPr id="0" name=""/>
        <dsp:cNvSpPr/>
      </dsp:nvSpPr>
      <dsp:spPr>
        <a:xfrm>
          <a:off x="4336003" y="728070"/>
          <a:ext cx="645257" cy="6452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336EF-EA85-4321-A4B9-1F6DC1D45E8A}">
      <dsp:nvSpPr>
        <dsp:cNvPr id="0" name=""/>
        <dsp:cNvSpPr/>
      </dsp:nvSpPr>
      <dsp:spPr>
        <a:xfrm>
          <a:off x="4336003" y="1497821"/>
          <a:ext cx="1843593" cy="124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Programming area 1.1: IHR core capacities</a:t>
          </a:r>
        </a:p>
      </dsp:txBody>
      <dsp:txXfrm>
        <a:off x="4336003" y="1497821"/>
        <a:ext cx="1843593" cy="1244425"/>
      </dsp:txXfrm>
    </dsp:sp>
    <dsp:sp modelId="{C4FE4961-88DB-4E1F-AC85-3FF7DC16692F}">
      <dsp:nvSpPr>
        <dsp:cNvPr id="0" name=""/>
        <dsp:cNvSpPr/>
      </dsp:nvSpPr>
      <dsp:spPr>
        <a:xfrm>
          <a:off x="4336003" y="2383679"/>
          <a:ext cx="1843593" cy="82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latin typeface="Arial" panose="020B0604020202020204" pitchFamily="34" charset="0"/>
              <a:cs typeface="Arial" panose="020B0604020202020204" pitchFamily="34" charset="0"/>
            </a:rPr>
            <a:t>There are 13 core capacities, should we focus on particular core capacities that GMS countries needs to improve first?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36003" y="2383679"/>
        <a:ext cx="1843593" cy="823115"/>
      </dsp:txXfrm>
    </dsp:sp>
    <dsp:sp modelId="{6C7A58B4-2423-48AD-B0C9-A1BE3A94466F}">
      <dsp:nvSpPr>
        <dsp:cNvPr id="0" name=""/>
        <dsp:cNvSpPr/>
      </dsp:nvSpPr>
      <dsp:spPr>
        <a:xfrm>
          <a:off x="6502225" y="728070"/>
          <a:ext cx="645257" cy="6452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C3F4E-869A-4605-971A-90DCBC20A06E}">
      <dsp:nvSpPr>
        <dsp:cNvPr id="0" name=""/>
        <dsp:cNvSpPr/>
      </dsp:nvSpPr>
      <dsp:spPr>
        <a:xfrm>
          <a:off x="6502225" y="1497821"/>
          <a:ext cx="1843593" cy="124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Programming area 1.3: Linkages between national CDC systems</a:t>
          </a:r>
          <a:r>
            <a:rPr lang="en-AU" sz="1400" kern="120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2225" y="1497821"/>
        <a:ext cx="1843593" cy="1244425"/>
      </dsp:txXfrm>
    </dsp:sp>
    <dsp:sp modelId="{7BEBD9F1-FAF5-45EF-ABC7-2E8341631E1A}">
      <dsp:nvSpPr>
        <dsp:cNvPr id="0" name=""/>
        <dsp:cNvSpPr/>
      </dsp:nvSpPr>
      <dsp:spPr>
        <a:xfrm>
          <a:off x="6502225" y="2493178"/>
          <a:ext cx="1843593" cy="82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latin typeface="Arial" panose="020B0604020202020204" pitchFamily="34" charset="0"/>
              <a:cs typeface="Arial" panose="020B0604020202020204" pitchFamily="34" charset="0"/>
            </a:rPr>
            <a:t>What does this mean? 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2225" y="2493178"/>
        <a:ext cx="1843593" cy="823115"/>
      </dsp:txXfrm>
    </dsp:sp>
    <dsp:sp modelId="{1651AA39-2D83-4F09-9B19-EC4903D7A955}">
      <dsp:nvSpPr>
        <dsp:cNvPr id="0" name=""/>
        <dsp:cNvSpPr/>
      </dsp:nvSpPr>
      <dsp:spPr>
        <a:xfrm>
          <a:off x="8668448" y="728070"/>
          <a:ext cx="645257" cy="6452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21189-85E4-4BDA-AC3B-BC727EFFAEAD}">
      <dsp:nvSpPr>
        <dsp:cNvPr id="0" name=""/>
        <dsp:cNvSpPr/>
      </dsp:nvSpPr>
      <dsp:spPr>
        <a:xfrm>
          <a:off x="8668448" y="1497821"/>
          <a:ext cx="1843593" cy="124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400" kern="1200">
              <a:latin typeface="Arial" panose="020B0604020202020204" pitchFamily="34" charset="0"/>
              <a:cs typeface="Arial" panose="020B0604020202020204" pitchFamily="34" charset="0"/>
            </a:rPr>
            <a:t>Can Climate Change be the third pillar?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68448" y="1497821"/>
        <a:ext cx="1843593" cy="1244425"/>
      </dsp:txXfrm>
    </dsp:sp>
    <dsp:sp modelId="{DF0B276A-A030-430A-9AA6-F646DF54BB38}">
      <dsp:nvSpPr>
        <dsp:cNvPr id="0" name=""/>
        <dsp:cNvSpPr/>
      </dsp:nvSpPr>
      <dsp:spPr>
        <a:xfrm>
          <a:off x="8668448" y="2800151"/>
          <a:ext cx="1843593" cy="82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8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B94AC444-071B-4FAC-ABD5-59708A2C3B4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8" tIns="47334" rIns="94668" bIns="4733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668" tIns="47334" rIns="94668" bIns="4733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007232D5-8EB3-4B94-8A4B-45BE1C2BF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232D5-8EB3-4B94-8A4B-45BE1C2BFD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3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232D5-8EB3-4B94-8A4B-45BE1C2BFD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98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9089-715A-4068-8DC0-AA49FE37D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78AB3-6A24-4E51-8954-EF257AFAB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88989-E131-47D1-A38C-7CB8C9E5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A79B-619E-4ECC-8035-1B0E54862A9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23B37-C388-47FC-95BB-853121AD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72D93-720C-405E-9EB5-E71AADEA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4DA2-D1FC-47D7-B000-03ED98F2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7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8A26-B6BF-4534-A187-28F368A96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DF4A5-ECD1-4AF8-9819-37AE5852B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23EBD-E4A6-499A-81ED-F44E3E63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A79B-619E-4ECC-8035-1B0E54862A9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FACDF-1992-48E1-9CFE-FD040A9C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BE022-0DC0-4FB8-A0F9-2BD42AC6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4DA2-D1FC-47D7-B000-03ED98F2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2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EAD8A7-F387-4619-9FEF-89E2E8927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9070E-9C6D-4D8A-AA61-F5A9C60EB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A83EE-7F77-48A4-AED6-B8393EFB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A79B-619E-4ECC-8035-1B0E54862A9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E4D59-C286-4BB1-B43E-CDCE7128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812D-FE3A-40BA-8F80-C973EFD9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4DA2-D1FC-47D7-B000-03ED98F2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34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6D7EC9C-9C86-4A72-9CF4-9D1869172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91694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DBFF792-994D-4763-9021-2FEF7589E6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7"/>
            <a:ext cx="12192000" cy="6856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6147904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98D014-E3E3-471F-8933-C27D84BED9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6147903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786661802" name="image" descr="{&quot;templafy&quot;:{&quot;id&quot;:&quot;61451e05-c884-433b-888c-22b56cc0d4c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46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FB32-3C75-40E5-850F-9B41D091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96B34-2023-41E2-958D-3B8F130C0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906E2-160B-4541-A94D-9E113FB9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A79B-619E-4ECC-8035-1B0E54862A9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EC02A-444A-48FD-8BAB-A77D68D9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04AE5-704E-4309-A492-C03862BF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4DA2-D1FC-47D7-B000-03ED98F2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3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0F59-87E2-4801-95B1-E5B83751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5CC86-30C3-4EA2-B62C-EDB60E0B5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E8430-EE3D-4A7D-8CE2-08877C21E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A79B-619E-4ECC-8035-1B0E54862A9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588F6-0F63-4477-A53E-99D3C48E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B8932-88DD-4342-A18F-3913EE0D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4DA2-D1FC-47D7-B000-03ED98F2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5B15-A806-4635-8255-0DB56D79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78B0B-495C-4D82-96BA-44434C55F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96C7E-F9B9-486B-A18E-08DAD0321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97A08-1159-4D1F-881A-C21B8BFAF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A79B-619E-4ECC-8035-1B0E54862A9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734C3-7584-47B3-A775-BDA614F1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F9ADB-1ABB-4A04-8CA5-43E3D0C5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4DA2-D1FC-47D7-B000-03ED98F2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4F62-4ABB-4AA8-8F7C-ACF3F525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7614A-FF9D-4677-BE40-5B3DFD231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995B8-D3EB-47A6-A38C-BBA03BBD6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63723-7D99-426C-95E7-243EE0960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54782-C4A0-4A8A-9AB5-0119E289D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E7A74-03E1-4C91-A112-B9CD7A28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A79B-619E-4ECC-8035-1B0E54862A9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5DFEC0-C257-45CC-A311-1A700B87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E2169E-7E52-4492-8398-6A23501A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4DA2-D1FC-47D7-B000-03ED98F2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7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1542-94EC-43E2-B3F4-92450414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71962-5B61-44C6-85D5-3588E05E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A79B-619E-4ECC-8035-1B0E54862A9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EDDFB-C237-4BEC-9F52-F8E8388C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37A36-A246-4EC4-A8F0-468F9FB4E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4DA2-D1FC-47D7-B000-03ED98F2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0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2E8FE7-A13F-4ACF-B32B-BCB48FBD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A79B-619E-4ECC-8035-1B0E54862A9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A6150-CCA4-468D-ACBC-98C501B8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EDF94-F35D-4DE4-ACDF-505FDEDC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4DA2-D1FC-47D7-B000-03ED98F2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1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CA2D-7E99-4D85-8AE6-262D77CA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9E565-8FD2-4185-A79C-82FB8D90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8A633-CA48-4D5B-99D2-B9AEACB0F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E1119-2234-4DDE-AF0F-02E1D7AA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A79B-619E-4ECC-8035-1B0E54862A9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26715-3DE8-4FA7-99BB-25C30849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0D688-A7C6-46B3-9E0B-4BDFC69A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4DA2-D1FC-47D7-B000-03ED98F2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2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F27E-1394-457B-A7E6-EC1457B1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FFF66-2B76-4591-8B86-5480967D7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FE392-25F9-40AB-94D9-DCB77ECD4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FA20B-648C-4CDE-9157-9C14C38C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A79B-619E-4ECC-8035-1B0E54862A9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8912D-DC1B-470F-8850-1359FE5F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5B67-5197-4BBB-BF47-F1881B7E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4DA2-D1FC-47D7-B000-03ED98F2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4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EF28A5-7D6E-421A-8AA9-C0C0716B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763B3-4A1C-490E-9CFF-AA0C9F102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FA379-6B58-4978-8877-B362EC090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A79B-619E-4ECC-8035-1B0E54862A9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44E0F-B88F-4924-90D8-A5C429131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60874-D011-43C7-B9DE-464659D3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4DA2-D1FC-47D7-B000-03ED98F2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5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94925-4799-4BE6-AEF2-89E746F25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2:</a:t>
            </a:r>
            <a:br>
              <a:rPr lang="en-US" sz="4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Update on the Health Cooperation Strategy 2024-2030</a:t>
            </a:r>
            <a:endParaRPr lang="en-US" sz="4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03"/>
    </mc:Choice>
    <mc:Fallback xmlns="">
      <p:transition spd="slow" advTm="524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967B54-30AE-D356-B6EA-BBB70C424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185" y="42774"/>
            <a:ext cx="3993226" cy="67000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A7D5BE-4CE7-1AB6-4F64-0EF8ACE10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06" t="-557" r="-75418" b="17887"/>
          <a:stretch/>
        </p:blipFill>
        <p:spPr>
          <a:xfrm>
            <a:off x="460489" y="314039"/>
            <a:ext cx="10091292" cy="62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3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33F9E-FEE0-5E56-CDFF-9DF192FD3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712"/>
            <a:ext cx="10515600" cy="4881163"/>
          </a:xfrm>
        </p:spPr>
        <p:txBody>
          <a:bodyPr>
            <a:normAutofit/>
          </a:bodyPr>
          <a:lstStyle/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AU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Annual WGHC meeting recommended an evaluation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May 2023 review recommendations: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increase the use of partnership agreements for improved cross-border health collaboration;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improve the support from the GMS-WGHC and Secretariat to advance health cooperation &amp; build a stronger portfolio of health projects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establish a TAG to support the technical activities &amp; specific focal point to oversee each strategic pillar.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encourage opportunities for increased cross-sectoral collaboration and intra-governmental promotion of the strategy and engagement with the private sector;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increase M&amp;E technical support at a regional and national level &amp; develop mechanisms for M&amp;E support; and 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develop capacity building initiatives and training programs particularly in leadership and governance.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8C5493A-2565-0B74-D9FB-1FAB27ED6989}"/>
              </a:ext>
            </a:extLst>
          </p:cNvPr>
          <p:cNvSpPr txBox="1">
            <a:spLocks/>
          </p:cNvSpPr>
          <p:nvPr/>
        </p:nvSpPr>
        <p:spPr>
          <a:xfrm>
            <a:off x="808638" y="386930"/>
            <a:ext cx="9236700" cy="8827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Strategy Update</a:t>
            </a:r>
          </a:p>
        </p:txBody>
      </p:sp>
    </p:spTree>
    <p:extLst>
      <p:ext uri="{BB962C8B-B14F-4D97-AF65-F5344CB8AC3E}">
        <p14:creationId xmlns:p14="http://schemas.microsoft.com/office/powerpoint/2010/main" val="43621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0CF559-1739-743A-C131-6214DBFD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Strategy Update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5901C-76FD-E0D5-30FC-7354ABE3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472051"/>
          </a:xfrm>
        </p:spPr>
        <p:txBody>
          <a:bodyPr>
            <a:normAutofit/>
          </a:bodyPr>
          <a:lstStyle/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Strategy Development Focal Points agreed on the following: </a:t>
            </a:r>
          </a:p>
          <a:p>
            <a:pPr lvl="1">
              <a:spcBef>
                <a:spcPts val="1200"/>
              </a:spcBef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2024-2030 strategy should deliver on 3 or 4 ideas of strategic importance and selectively focus on concrete regional plans/ideas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exhibition or showcase of the work, i.e., a conference side event would be valuable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Existing agreed results frameworks e.g., in the GMS-2030 should be incorporated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Areas from 2019-2023 strategy are relevant &amp; a broader, simplified framework is needed</a:t>
            </a:r>
          </a:p>
          <a:p>
            <a:pPr lvl="1">
              <a:spcBef>
                <a:spcPts val="1200"/>
              </a:spcBef>
            </a:pPr>
            <a:r>
              <a:rPr lang="en-A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Climate </a:t>
            </a:r>
            <a:r>
              <a:rPr lang="en-AU" sz="1800" dirty="0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A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hange would be a cross-cutting issue (rather than a strategic pillar) with </a:t>
            </a:r>
            <a:r>
              <a:rPr lang="en-AU" sz="1800" dirty="0">
                <a:latin typeface="Arial" panose="020B0604020202020204" pitchFamily="34" charset="0"/>
              </a:rPr>
              <a:t>considerable narrative to allow for concrete activities.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</a:rPr>
              <a:t>Digital health as a cross-cutting issue rather than an enabling environment. 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</a:rPr>
              <a:t>The vision for the strategy needs input from other sectors and could come later.  </a:t>
            </a:r>
          </a:p>
          <a:p>
            <a:pPr lvl="1">
              <a:spcBef>
                <a:spcPts val="1200"/>
              </a:spcBef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2024-2030 strategy </a:t>
            </a:r>
            <a:r>
              <a:rPr lang="en-US" sz="1800" dirty="0">
                <a:latin typeface="Arial" panose="020B0604020202020204" pitchFamily="34" charset="0"/>
              </a:rPr>
              <a:t>will have 2 high level strategic (wide) pillars &amp; under these a narrower focused program, selecting 3 or 4 areas of strategic importance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57415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1E1B9A9-7388-AAAF-FBB0-6B786AA71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10042-AD30-A6C8-7FA0-A82926FC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/>
              <a:t>Comments:</a:t>
            </a:r>
            <a:br>
              <a:rPr lang="en-AU"/>
            </a:br>
            <a:endParaRPr lang="en-AU"/>
          </a:p>
        </p:txBody>
      </p:sp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id="{7E461072-9FAF-4689-3F35-0EA46F46D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1385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39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67025-DDE3-BCFF-5A43-6DC1630CB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 Discussion on pillars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52BDB8-A7C1-8852-109C-550F3F1F2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618691"/>
              </p:ext>
            </p:extLst>
          </p:nvPr>
        </p:nvGraphicFramePr>
        <p:xfrm>
          <a:off x="1053170" y="3391338"/>
          <a:ext cx="10515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7043259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907679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/>
                        <a:t>Regional Health  Security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Health System Strengthening Towards UHC</a:t>
                      </a:r>
                    </a:p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93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67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059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187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296D84E-9A54-DE35-6CD9-3CE025804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2379"/>
            <a:ext cx="9977328" cy="789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862ED8-803F-DCDE-CE0D-B6DE7170B95F}"/>
              </a:ext>
            </a:extLst>
          </p:cNvPr>
          <p:cNvSpPr txBox="1"/>
          <p:nvPr/>
        </p:nvSpPr>
        <p:spPr>
          <a:xfrm>
            <a:off x="1053170" y="5718427"/>
            <a:ext cx="5969887" cy="361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AU" sz="1746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Qn: Can Climate Change be the third pillar?</a:t>
            </a:r>
            <a:endParaRPr lang="en-A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7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D46F-186F-0DAC-9AD1-6F431EC2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 Discussion on programming areas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EF51F1-87BB-4C22-7D09-8FB42CCB6E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7043259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907679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Regional Health  Security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 System Strengthening Towards UHC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93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67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059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1870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F20CFC1-C9D5-FE66-A5FE-F4FC22C36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659327"/>
            <a:ext cx="1124388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D46F-186F-0DAC-9AD1-6F431EC2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 Group work by country (activities)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EF51F1-87BB-4C22-7D09-8FB42CCB6E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7043259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907679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Regional Health  Security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 System Strengthening Towards UHC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93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67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059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1870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C6F1AC8-CEF7-012F-B7D7-90EC2C447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87964"/>
            <a:ext cx="10433303" cy="2098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0F4D81-DF6F-EA9D-96A5-BDB8F461C110}"/>
              </a:ext>
            </a:extLst>
          </p:cNvPr>
          <p:cNvSpPr txBox="1"/>
          <p:nvPr/>
        </p:nvSpPr>
        <p:spPr>
          <a:xfrm>
            <a:off x="1341120" y="6157245"/>
            <a:ext cx="10241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Reminder: Focus</a:t>
            </a:r>
            <a:r>
              <a:rPr lang="en-US" sz="1800" dirty="0"/>
              <a:t> on health issues that are </a:t>
            </a:r>
            <a:r>
              <a:rPr lang="en-US" sz="1800" b="1" i="1" dirty="0">
                <a:solidFill>
                  <a:schemeClr val="accent5">
                    <a:lumMod val="75000"/>
                  </a:schemeClr>
                </a:solidFill>
              </a:rPr>
              <a:t>regional in nature </a:t>
            </a:r>
            <a:r>
              <a:rPr lang="en-US" sz="1800" dirty="0"/>
              <a:t>and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b="1" i="1" dirty="0">
                <a:solidFill>
                  <a:schemeClr val="accent5">
                    <a:lumMod val="75000"/>
                  </a:schemeClr>
                </a:solidFill>
              </a:rPr>
              <a:t>require collective action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dirty="0"/>
              <a:t>to address.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52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0CEB-EE40-D584-56E9-0DCB799C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Summary and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F8815-FFF3-1404-CED4-0FAD2A79F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Strategic Framework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Pillars</a:t>
            </a:r>
          </a:p>
          <a:p>
            <a:pPr lvl="1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Programming areas</a:t>
            </a:r>
          </a:p>
          <a:p>
            <a:pPr lvl="1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</a:p>
        </p:txBody>
      </p:sp>
    </p:spTree>
    <p:extLst>
      <p:ext uri="{BB962C8B-B14F-4D97-AF65-F5344CB8AC3E}">
        <p14:creationId xmlns:p14="http://schemas.microsoft.com/office/powerpoint/2010/main" val="17369670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fa10ad-42e2-4add-a666-40b38113edfd">
      <UserInfo>
        <DisplayName>DEMBECH, Matteo</DisplayName>
        <AccountId>13</AccountId>
        <AccountType/>
      </UserInfo>
      <UserInfo>
        <DisplayName>SO, Phakny</DisplayName>
        <AccountId>12</AccountId>
        <AccountType/>
      </UserInfo>
      <UserInfo>
        <DisplayName>GIBBS, Harry</DisplayName>
        <AccountId>11</AccountId>
        <AccountType/>
      </UserInfo>
    </SharedWithUsers>
    <lcf76f155ced4ddcb4097134ff3c332f xmlns="0f708a2f-6ee8-4d79-ab76-d9d1448c539d">
      <Terms xmlns="http://schemas.microsoft.com/office/infopath/2007/PartnerControls"/>
    </lcf76f155ced4ddcb4097134ff3c332f>
    <TaxCatchAll xmlns="d2fa10ad-42e2-4add-a666-40b38113edf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217C63B751D4EB843AF09C2E23E20" ma:contentTypeVersion="17" ma:contentTypeDescription="Create a new document." ma:contentTypeScope="" ma:versionID="dbcd8450426283b8fc375c156dc92656">
  <xsd:schema xmlns:xsd="http://www.w3.org/2001/XMLSchema" xmlns:xs="http://www.w3.org/2001/XMLSchema" xmlns:p="http://schemas.microsoft.com/office/2006/metadata/properties" xmlns:ns2="0f708a2f-6ee8-4d79-ab76-d9d1448c539d" xmlns:ns3="d2fa10ad-42e2-4add-a666-40b38113edfd" targetNamespace="http://schemas.microsoft.com/office/2006/metadata/properties" ma:root="true" ma:fieldsID="b43dfbb0e7ff9b161a99408e497cb2c7" ns2:_="" ns3:_="">
    <xsd:import namespace="0f708a2f-6ee8-4d79-ab76-d9d1448c539d"/>
    <xsd:import namespace="d2fa10ad-42e2-4add-a666-40b38113ed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08a2f-6ee8-4d79-ab76-d9d1448c5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a10ad-42e2-4add-a666-40b38113edf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9c01eed-57b2-4fd2-a815-dc7210370bca}" ma:internalName="TaxCatchAll" ma:showField="CatchAllData" ma:web="d2fa10ad-42e2-4add-a666-40b38113ed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10E022-55C8-48E9-A1F3-E285FE313A5F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0f708a2f-6ee8-4d79-ab76-d9d1448c539d"/>
    <ds:schemaRef ds:uri="http://schemas.openxmlformats.org/package/2006/metadata/core-properties"/>
    <ds:schemaRef ds:uri="d2fa10ad-42e2-4add-a666-40b38113edf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7C695C6-935F-449B-BADA-0F87CDA3C3BF}">
  <ds:schemaRefs>
    <ds:schemaRef ds:uri="0f708a2f-6ee8-4d79-ab76-d9d1448c539d"/>
    <ds:schemaRef ds:uri="d2fa10ad-42e2-4add-a666-40b38113ed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B7B742-24BC-4E46-B75F-4D03453FA9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2983</TotalTime>
  <Words>441</Words>
  <Application>Microsoft Office PowerPoint</Application>
  <PresentationFormat>Widescreen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Session 2: Update on the Health Cooperation Strategy 2024-2030</vt:lpstr>
      <vt:lpstr>PowerPoint Presentation</vt:lpstr>
      <vt:lpstr>Strategy Update</vt:lpstr>
      <vt:lpstr>PowerPoint Presentation</vt:lpstr>
      <vt:lpstr>Comments: </vt:lpstr>
      <vt:lpstr> Discussion on pillars</vt:lpstr>
      <vt:lpstr> Discussion on programming areas</vt:lpstr>
      <vt:lpstr> Group work by country (activities)</vt:lpstr>
      <vt:lpstr>Summary and consensus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DEMBECH, Matteo</dc:creator>
  <cp:lastModifiedBy>Megan Counahan</cp:lastModifiedBy>
  <cp:revision>17</cp:revision>
  <cp:lastPrinted>2023-12-08T02:34:35Z</cp:lastPrinted>
  <dcterms:created xsi:type="dcterms:W3CDTF">2021-01-14T03:44:32Z</dcterms:created>
  <dcterms:modified xsi:type="dcterms:W3CDTF">2023-12-12T13:22:38Z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0x010100311217C63B751D4EB843AF09C2E23E20</vt:lpwstr>
  </property>
  <property fmtid="{D5CDD505-2E9C-101B-9397-08002B2CF9AE}" pid="3" name="MediaServiceImageTags">
    <vt:lpwstr/>
  </property>
</Properties>
</file>